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 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b="0" i="0" sz="1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 column 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 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 title and 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Shape 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Shape 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Shape 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