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0" r:id="rId4"/>
    <p:sldId id="265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080D8-4715-4537-B1D5-B322E6C18587}" type="datetimeFigureOut">
              <a:rPr lang="ru-RU" smtClean="0"/>
              <a:t>02.04.2013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CAB31-DF86-4B7F-BB16-F83915738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2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CAB31-DF86-4B7F-BB16-F839157383F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00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DC62-4565-4EA4-972B-88F23E791158}" type="datetimeFigureOut">
              <a:rPr lang="ru-RU" smtClean="0"/>
              <a:pPr/>
              <a:t>02.04.2013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F105-58A8-4DEE-A1F0-B695F1AF62C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DC62-4565-4EA4-972B-88F23E791158}" type="datetimeFigureOut">
              <a:rPr lang="ru-RU" smtClean="0"/>
              <a:pPr/>
              <a:t>02.04.2013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F105-58A8-4DEE-A1F0-B695F1AF62C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6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DC62-4565-4EA4-972B-88F23E791158}" type="datetimeFigureOut">
              <a:rPr lang="ru-RU" smtClean="0"/>
              <a:pPr/>
              <a:t>02.04.2013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F105-58A8-4DEE-A1F0-B695F1AF62C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4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DC62-4565-4EA4-972B-88F23E791158}" type="datetimeFigureOut">
              <a:rPr lang="ru-RU" smtClean="0"/>
              <a:pPr/>
              <a:t>02.04.2013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F105-58A8-4DEE-A1F0-B695F1AF62C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8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557F-7C48-4332-9BEF-1DD88DBA9F1D}" type="datetimeFigureOut">
              <a:rPr lang="ru-RU" smtClean="0"/>
              <a:t>02.04.2013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19A17-E808-4E0E-B62D-8A4285F91F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2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DC62-4565-4EA4-972B-88F23E791158}" type="datetimeFigureOut">
              <a:rPr lang="ru-RU" smtClean="0"/>
              <a:pPr/>
              <a:t>02.04.2013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CF105-58A8-4DEE-A1F0-B695F1AF62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65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32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/>
              <a:t>Клиент</a:t>
            </a:r>
          </a:p>
          <a:p>
            <a:pPr marL="0" indent="0">
              <a:buNone/>
            </a:pPr>
            <a:r>
              <a:rPr lang="ru-RU" sz="2200" dirty="0" smtClean="0"/>
              <a:t>Cеть</a:t>
            </a:r>
            <a:r>
              <a:rPr lang="ru-RU" sz="2200" dirty="0" smtClean="0"/>
              <a:t> киевских </a:t>
            </a:r>
            <a:r>
              <a:rPr lang="ru-RU" sz="2200" dirty="0" smtClean="0"/>
              <a:t>пабов </a:t>
            </a:r>
            <a:r>
              <a:rPr lang="en-US" sz="2200" dirty="0" smtClean="0"/>
              <a:t>Beer Point</a:t>
            </a:r>
            <a:r>
              <a:rPr lang="ru-RU" sz="2200" dirty="0" smtClean="0"/>
              <a:t>. </a:t>
            </a:r>
          </a:p>
          <a:p>
            <a:endParaRPr lang="ru-RU" sz="2200" dirty="0" smtClean="0"/>
          </a:p>
          <a:p>
            <a:pPr marL="0" indent="0">
              <a:buNone/>
            </a:pPr>
            <a:r>
              <a:rPr lang="ru-RU" sz="2200" b="1" dirty="0" smtClean="0"/>
              <a:t>Задача</a:t>
            </a:r>
          </a:p>
          <a:p>
            <a:pPr marL="0" indent="0">
              <a:buNone/>
            </a:pPr>
            <a:r>
              <a:rPr lang="ru-RU" sz="2200" dirty="0" smtClean="0"/>
              <a:t>Привлечь новых клиентов, повысить лояльность существующих.  </a:t>
            </a:r>
          </a:p>
          <a:p>
            <a:endParaRPr lang="ru-RU" sz="2200" dirty="0" smtClean="0"/>
          </a:p>
          <a:p>
            <a:pPr marL="0" indent="0">
              <a:buNone/>
            </a:pPr>
            <a:r>
              <a:rPr lang="ru-RU" sz="2200" b="1" dirty="0" smtClean="0"/>
              <a:t>Проблема</a:t>
            </a:r>
          </a:p>
          <a:p>
            <a:pPr marL="0" indent="0">
              <a:buNone/>
            </a:pPr>
            <a:r>
              <a:rPr lang="ru-RU" sz="2200" dirty="0" smtClean="0"/>
              <a:t>У паба нет явных отличительных особенностей – ни живой музыки, ни эксклюзивного пива, ни особенной кухни. Только приятный интерьер и хорошее пиво.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65050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/>
              <a:t>Целевая аудитория</a:t>
            </a:r>
          </a:p>
          <a:p>
            <a:pPr marL="0" indent="0">
              <a:buNone/>
            </a:pPr>
            <a:r>
              <a:rPr lang="ru-RU" sz="2200" dirty="0" smtClean="0"/>
              <a:t>Паб расположен в деловом центре города, где много офисных зданий. Основная аудитория паба – это, так называемый, офисный планктон.</a:t>
            </a:r>
          </a:p>
          <a:p>
            <a:pPr marL="0" indent="0">
              <a:buNone/>
            </a:pPr>
            <a:endParaRPr lang="ru-RU" sz="2200" dirty="0" smtClean="0"/>
          </a:p>
          <a:p>
            <a:pPr marL="0" indent="0">
              <a:buNone/>
            </a:pPr>
            <a:r>
              <a:rPr lang="ru-RU" sz="2200" b="1" dirty="0" smtClean="0"/>
              <a:t>Инсайт</a:t>
            </a:r>
            <a:endParaRPr lang="ru-RU" sz="2200" b="1" dirty="0"/>
          </a:p>
          <a:p>
            <a:pPr marL="0" indent="0">
              <a:buNone/>
            </a:pPr>
            <a:r>
              <a:rPr lang="ru-RU" sz="2200" dirty="0" smtClean="0"/>
              <a:t>Как </a:t>
            </a:r>
            <a:r>
              <a:rPr lang="ru-RU" sz="2200" dirty="0"/>
              <a:t>же хорошо после тяжелого трудового дня пропустить бокальчик-другой в пабе </a:t>
            </a:r>
            <a:r>
              <a:rPr lang="en-US" sz="2200" dirty="0"/>
              <a:t>Beer Point</a:t>
            </a:r>
            <a:r>
              <a:rPr lang="ru-RU" sz="2200" dirty="0" smtClean="0"/>
              <a:t>!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15972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/>
              <a:t>И</a:t>
            </a:r>
            <a:r>
              <a:rPr lang="ru-RU" sz="2400" b="1" dirty="0" smtClean="0"/>
              <a:t>дея</a:t>
            </a:r>
          </a:p>
          <a:p>
            <a:pPr marL="0" indent="0">
              <a:buNone/>
            </a:pPr>
            <a:r>
              <a:rPr lang="ru-RU" sz="2400" dirty="0" smtClean="0"/>
              <a:t>Каждый день обычному офисному клерку приходится прыгать в огонь, сражаться с монстрами и даже рубить головы. Такие герои действительно заслуживают бокал вкусного холодного пива.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/>
              <a:t>Слоган</a:t>
            </a:r>
          </a:p>
          <a:p>
            <a:pPr marL="0" indent="0">
              <a:buNone/>
            </a:pPr>
            <a:r>
              <a:rPr lang="ru-RU" sz="2400" dirty="0" smtClean="0"/>
              <a:t>«</a:t>
            </a:r>
            <a:r>
              <a:rPr lang="ru-RU" sz="2400" dirty="0" smtClean="0"/>
              <a:t>Брендинг</a:t>
            </a:r>
            <a:r>
              <a:rPr lang="ru-RU" sz="2400" dirty="0" smtClean="0"/>
              <a:t>, брифинг, </a:t>
            </a:r>
            <a:r>
              <a:rPr lang="ru-RU" sz="2400" dirty="0" smtClean="0"/>
              <a:t>тим-билдинг</a:t>
            </a:r>
            <a:r>
              <a:rPr lang="ru-RU" sz="2400" dirty="0" smtClean="0"/>
              <a:t>, митинг, ко-</a:t>
            </a:r>
            <a:r>
              <a:rPr lang="ru-RU" sz="2400" dirty="0" smtClean="0"/>
              <a:t>воркинг</a:t>
            </a:r>
            <a:r>
              <a:rPr lang="ru-RU" sz="2400" dirty="0" smtClean="0"/>
              <a:t>» – этот язык понятен нашей аудитории, поэтому мы решили сделать слоган на английском языке с использованием неологизма от слова </a:t>
            </a:r>
            <a:r>
              <a:rPr lang="en-US" sz="2400" dirty="0" smtClean="0"/>
              <a:t>beer</a:t>
            </a:r>
            <a:r>
              <a:rPr lang="ru-RU" sz="2400" dirty="0" smtClean="0"/>
              <a:t>. </a:t>
            </a:r>
            <a:r>
              <a:rPr lang="en-US" sz="2400" b="1" dirty="0" smtClean="0"/>
              <a:t>Hard working – good </a:t>
            </a:r>
            <a:r>
              <a:rPr lang="en-US" sz="2400" b="1" dirty="0" smtClean="0"/>
              <a:t>beering</a:t>
            </a:r>
            <a:r>
              <a:rPr lang="en-US" sz="2400" b="1" dirty="0" smtClean="0"/>
              <a:t>!</a:t>
            </a:r>
            <a:r>
              <a:rPr lang="ru-RU" sz="2400" b="1" dirty="0" smtClean="0"/>
              <a:t>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/>
              <a:t>Размещение</a:t>
            </a:r>
          </a:p>
          <a:p>
            <a:pPr marL="0" indent="0">
              <a:buNone/>
            </a:pPr>
            <a:r>
              <a:rPr lang="ru-RU" sz="2400" dirty="0" smtClean="0"/>
              <a:t>Точечное размещение наружной рекламы на близлежащих с пабом улицах и станции метро.  </a:t>
            </a:r>
          </a:p>
        </p:txBody>
      </p:sp>
    </p:spTree>
    <p:extLst>
      <p:ext uri="{BB962C8B-B14F-4D97-AF65-F5344CB8AC3E}">
        <p14:creationId xmlns:p14="http://schemas.microsoft.com/office/powerpoint/2010/main" val="76569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video\festival\Белый квадрат\Белый квадрат 2013\Креативные материалы\P8.ПОТРЕБИТЕЛЬСКИЕ УСЛУГИ, RETAIL\P8. D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2576"/>
            <a:ext cx="9144000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05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video\festival\Белый квадрат\Белый квадрат 2013\Креативные материалы\P8.ПОТРЕБИТЕЛЬСКИЕ УСЛУГИ, RETAIL\P8. Executio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" y="350544"/>
            <a:ext cx="9144000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1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video\festival\Белый квадрат\Белый квадрат 2013\Креативные материалы\P8.ПОТРЕБИТЕЛЬСКИЕ УСЛУГИ, RETAIL\P8. Hand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604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167</Words>
  <Application>Microsoft Office PowerPoint</Application>
  <PresentationFormat>Экран (4:3)</PresentationFormat>
  <Paragraphs>22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Tycoon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Паб Beer Point</dc:title>
  <dc:creator>Andrey</dc:creator>
  <cp:lastModifiedBy>user</cp:lastModifiedBy>
  <cp:revision>43</cp:revision>
  <dcterms:created xsi:type="dcterms:W3CDTF">2013-04-01T07:46:29Z</dcterms:created>
  <dcterms:modified xsi:type="dcterms:W3CDTF">2013-04-02T12:56:56Z</dcterms:modified>
</cp:coreProperties>
</file>