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542B3CF-B78D-4138-B213-41B945BABA84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C163E0D-B4FE-4A71-AC34-468BC50A0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99A67D5-35BA-4068-A50F-CB6ABB3604F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4588" y="685800"/>
            <a:ext cx="4573587" cy="3430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lIns="90166" tIns="45082" rIns="90166" bIns="45082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1CAB0-9FEE-4D27-8EBB-728CEF2B2E23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6D0A9-343C-421C-953F-7542B5A26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F76F4-A0EF-4E76-B41C-4779AA28BAEE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9C7FF-0EEF-4582-A6FC-579568610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5EA16-A864-4AF7-ABF5-4F4C6C302D81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2CB1-6BF8-46FC-B5A3-50FB35A31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F56C9-7E91-4327-9810-10C36209B228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BE8D9-25B4-442E-A3C8-E470B046A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8683D-1C4D-48E0-99E1-3E6D542B007A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6F6A6-95E4-4E7C-8CFD-A4464DD93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7BBBA-0BA5-4F5B-958C-08A91251D055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30BAC-1DA4-4DD8-AA04-90D40364B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B1956-B6CA-41D0-B2B9-7EFF621D14A0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623B4-8A0C-42CF-BD32-D8D738F46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3E526-FF5A-409D-986F-ABE3E41CFEC9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32BA3-4C7F-4022-898C-2EF510106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E54C7-8ECF-49E2-89B8-08A39E7F7DA9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5878F-FBB4-4910-9731-6C27F4D26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120A7-9B86-4157-93CB-556F1C958404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BC6FB-7278-4FFD-81C1-1680FB3BF2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77001-B819-40F0-81B9-4F58E4A9A8A4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3AABE-23C9-4582-B414-E7ABC9FC3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47FE70-9D5D-4DEA-BD69-FCFC490F85C5}" type="datetimeFigureOut">
              <a:rPr lang="en-US"/>
              <a:pPr>
                <a:defRPr/>
              </a:pPr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D6D2B1-BE04-42DA-B4B1-63A4224A0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4594225"/>
            <a:ext cx="9144000" cy="22637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6813" tIns="38407" rIns="76813" bIns="38407" anchor="ctr"/>
          <a:lstStyle/>
          <a:p>
            <a:pPr defTabSz="768137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15362" name="Content Placeholder 3" descr="SipandBrowse.png"/>
          <p:cNvPicPr>
            <a:picLocks noGrp="1" noChangeAspect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3455988" y="0"/>
            <a:ext cx="5422900" cy="6853238"/>
          </a:xfrm>
        </p:spPr>
      </p:pic>
      <p:sp>
        <p:nvSpPr>
          <p:cNvPr id="15363" name="Title 1"/>
          <p:cNvSpPr>
            <a:spLocks/>
          </p:cNvSpPr>
          <p:nvPr/>
        </p:nvSpPr>
        <p:spPr bwMode="gray">
          <a:xfrm>
            <a:off x="468313" y="2227263"/>
            <a:ext cx="2422525" cy="196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6813" tIns="38407" rIns="76813" bIns="38407" anchor="ctr"/>
          <a:lstStyle/>
          <a:p>
            <a:r>
              <a:rPr lang="en-US" sz="2800" b="1">
                <a:latin typeface="Calibri" pitchFamily="34" charset="0"/>
              </a:rPr>
              <a:t>CREATIVE IDEAS:  </a:t>
            </a:r>
          </a:p>
          <a:p>
            <a:r>
              <a:rPr lang="en-US" sz="2800" b="1">
                <a:latin typeface="Calibri" pitchFamily="34" charset="0"/>
              </a:rPr>
              <a:t>Water Cooler with our notebook to demonstrate spill-proof keyboards</a:t>
            </a: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4833938" y="5080000"/>
            <a:ext cx="1000125" cy="11747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4008" tIns="32004" rIns="64008" bIns="32004" anchor="ctr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CREATIVE IDEAS:  WALL PLUGS</a:t>
            </a:r>
          </a:p>
        </p:txBody>
      </p:sp>
      <p:pic>
        <p:nvPicPr>
          <p:cNvPr id="17410" name="Picture 6" descr="LNV_intelize_v5_03.14.11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" y="968375"/>
            <a:ext cx="8648700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3429000"/>
            <a:ext cx="4165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4"/>
          <a:srcRect l="10536" t="33960" r="19000" b="14330"/>
          <a:stretch>
            <a:fillRect/>
          </a:stretch>
        </p:blipFill>
        <p:spPr bwMode="auto">
          <a:xfrm>
            <a:off x="762000" y="228600"/>
            <a:ext cx="435768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5" descr="building-wrap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50" y="322263"/>
            <a:ext cx="6142038" cy="614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itle 1"/>
          <p:cNvSpPr>
            <a:spLocks/>
          </p:cNvSpPr>
          <p:nvPr/>
        </p:nvSpPr>
        <p:spPr bwMode="auto">
          <a:xfrm>
            <a:off x="6826250" y="1370013"/>
            <a:ext cx="2100263" cy="257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6813" tIns="38407" rIns="76813" bIns="38407" anchor="ctr"/>
          <a:lstStyle/>
          <a:p>
            <a:r>
              <a:rPr lang="en-US" sz="2800" b="1">
                <a:latin typeface="Calibri" pitchFamily="34" charset="0"/>
              </a:rPr>
              <a:t>CREATIVE IDEAS:  BUILDING WRAPS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On-screen Show (4:3)</PresentationFormat>
  <Paragraphs>5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Calibri</vt:lpstr>
      <vt:lpstr>Arial</vt:lpstr>
      <vt:lpstr>Office Theme</vt:lpstr>
      <vt:lpstr>Слайд 1</vt:lpstr>
      <vt:lpstr>CREATIVE IDEAS:  WALL PLUGS</vt:lpstr>
      <vt:lpstr>Слайд 3</vt:lpstr>
      <vt:lpstr>Слайд 4</vt:lpstr>
    </vt:vector>
  </TitlesOfParts>
  <Company>Lenovo.com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lauhsh</dc:creator>
  <cp:lastModifiedBy>SOSTAV</cp:lastModifiedBy>
  <cp:revision>2</cp:revision>
  <dcterms:created xsi:type="dcterms:W3CDTF">2011-08-09T13:37:10Z</dcterms:created>
  <dcterms:modified xsi:type="dcterms:W3CDTF">2011-08-19T12:07:22Z</dcterms:modified>
</cp:coreProperties>
</file>