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2" r:id="rId16"/>
    <p:sldId id="271" r:id="rId17"/>
    <p:sldId id="29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9" r:id="rId33"/>
    <p:sldId id="287" r:id="rId34"/>
    <p:sldId id="288" r:id="rId35"/>
    <p:sldId id="290" r:id="rId36"/>
    <p:sldId id="291" r:id="rId37"/>
  </p:sldIdLst>
  <p:sldSz cx="9144000" cy="5143500" type="screen16x9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90" d="100"/>
          <a:sy n="90" d="100"/>
        </p:scale>
        <p:origin x="-2512" y="-180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681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59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52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74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5325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20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79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309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06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4835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888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C43C-1130-754D-BBB0-973BACC3C038}" type="datetimeFigureOut">
              <a:rPr lang="ru-RU" smtClean="0"/>
              <a:t>27.05.16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A8FDF-492E-664D-8E8D-E0DDEE1CB7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072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jpg"/><Relationship Id="rId5" Type="http://schemas.openxmlformats.org/officeDocument/2006/relationships/image" Target="../media/image13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1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3531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asio_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4381" y="1226123"/>
            <a:ext cx="1786302" cy="317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7380657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3774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ouse of cards - S4E8 - Big data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1" y="-1"/>
            <a:ext cx="10399889" cy="5199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1564764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606168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6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Macintosh PowerPoint</Application>
  <PresentationFormat>Экран (16:9)</PresentationFormat>
  <Paragraphs>0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Dariya</dc:creator>
  <cp:lastModifiedBy>Dariya</cp:lastModifiedBy>
  <cp:revision>11</cp:revision>
  <dcterms:created xsi:type="dcterms:W3CDTF">2016-05-25T18:42:59Z</dcterms:created>
  <dcterms:modified xsi:type="dcterms:W3CDTF">2016-05-27T14:50:13Z</dcterms:modified>
</cp:coreProperties>
</file>