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5"/>
    <p:restoredTop sz="91393"/>
  </p:normalViewPr>
  <p:slideViewPr>
    <p:cSldViewPr snapToGrid="0" snapToObjects="1">
      <p:cViewPr>
        <p:scale>
          <a:sx n="150" d="100"/>
          <a:sy n="150" d="100"/>
        </p:scale>
        <p:origin x="2808" y="1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ru-RU" dirty="0"/>
              <a:t>вести себя как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сейчас, то никого </a:t>
            </a:r>
            <a:br>
              <a:rPr lang="ru-RU" dirty="0" smtClean="0"/>
            </a:br>
            <a:r>
              <a:rPr lang="ru-RU" dirty="0" smtClean="0"/>
              <a:t>будущего не будет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Арсен </a:t>
            </a:r>
            <a:r>
              <a:rPr lang="ru-RU" dirty="0" err="1" smtClean="0"/>
              <a:t>ревазов</a:t>
            </a:r>
            <a:r>
              <a:rPr lang="ru-RU" dirty="0" smtClean="0"/>
              <a:t>, </a:t>
            </a:r>
          </a:p>
          <a:p>
            <a:r>
              <a:rPr lang="ru-RU" dirty="0" smtClean="0"/>
              <a:t>«измени сознание 2016»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Поучительная история о двух </a:t>
            </a:r>
            <a:r>
              <a:rPr lang="ru-RU" dirty="0" err="1" smtClean="0"/>
              <a:t>колл</a:t>
            </a:r>
            <a:r>
              <a:rPr lang="ru-RU" dirty="0" smtClean="0"/>
              <a:t>-центрах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6331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Оплата конечного результата, а не промежуточного — давняя мечта рекламодателя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К</a:t>
            </a:r>
            <a:r>
              <a:rPr lang="ru-RU" dirty="0" err="1" smtClean="0"/>
              <a:t>ак</a:t>
            </a:r>
            <a:r>
              <a:rPr lang="ru-RU" dirty="0" smtClean="0"/>
              <a:t> правило, агентства не несут в полной мере риски, связанные с результатом рекламных компаний</a:t>
            </a:r>
          </a:p>
          <a:p>
            <a:pPr lvl="1"/>
            <a:r>
              <a:rPr lang="ru-RU" dirty="0" smtClean="0"/>
              <a:t>Они не</a:t>
            </a:r>
            <a:r>
              <a:rPr lang="en-US" dirty="0" smtClean="0"/>
              <a:t> </a:t>
            </a:r>
            <a:r>
              <a:rPr lang="ru-RU" dirty="0" smtClean="0"/>
              <a:t>влияют на ценовую политику рекламодателей, на дистрибуцию, на качество веб-сайта т. Д.</a:t>
            </a:r>
          </a:p>
          <a:p>
            <a:r>
              <a:rPr lang="ru-RU" dirty="0" smtClean="0"/>
              <a:t>Технологии </a:t>
            </a:r>
            <a:r>
              <a:rPr lang="ru-RU" dirty="0" err="1" smtClean="0"/>
              <a:t>перформанс</a:t>
            </a:r>
            <a:r>
              <a:rPr lang="ru-RU" dirty="0" smtClean="0"/>
              <a:t>-рекламы привели к тому, что оплата некоторых действий стала в абсолютных цифрах достаточно высокой, чтобы появился коммерческий смысл фальсификации этих действий</a:t>
            </a:r>
          </a:p>
          <a:p>
            <a:r>
              <a:rPr lang="ru-RU" dirty="0" smtClean="0"/>
              <a:t>И вот – высший пилотаж эффективной </a:t>
            </a:r>
            <a:r>
              <a:rPr lang="ru-RU" dirty="0" err="1" smtClean="0"/>
              <a:t>перформанс</a:t>
            </a:r>
            <a:r>
              <a:rPr lang="ru-RU" dirty="0" smtClean="0"/>
              <a:t>-технологии на примере </a:t>
            </a:r>
            <a:r>
              <a:rPr lang="ru-RU" dirty="0" err="1" smtClean="0"/>
              <a:t>форекс-трейдинга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Технологий много, опыта мало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программатик</a:t>
            </a:r>
            <a:r>
              <a:rPr lang="ru-RU" dirty="0" smtClean="0"/>
              <a:t> сегодня?	</a:t>
            </a:r>
          </a:p>
          <a:p>
            <a:pPr lvl="1"/>
            <a:r>
              <a:rPr lang="ru-RU" dirty="0" smtClean="0"/>
              <a:t>Какой-то программный код, неважно какой, с каким-то интерфейсом, совершенно неважно каким</a:t>
            </a:r>
            <a:r>
              <a:rPr lang="en-US" dirty="0" smtClean="0"/>
              <a:t>;</a:t>
            </a:r>
            <a:endParaRPr lang="ru-RU" dirty="0" smtClean="0"/>
          </a:p>
          <a:p>
            <a:pPr lvl="1"/>
            <a:r>
              <a:rPr lang="ru-RU" dirty="0" smtClean="0"/>
              <a:t>Несколько правильных слов для маркетинга про это софт</a:t>
            </a:r>
            <a:r>
              <a:rPr lang="en-US" dirty="0" smtClean="0"/>
              <a:t> (</a:t>
            </a:r>
            <a:r>
              <a:rPr lang="ru-RU" dirty="0" smtClean="0"/>
              <a:t>оптимизация цены по всей воронке, машинное </a:t>
            </a:r>
            <a:r>
              <a:rPr lang="ru-RU" dirty="0" err="1" smtClean="0"/>
              <a:t>портретирование</a:t>
            </a:r>
            <a:r>
              <a:rPr lang="ru-RU" dirty="0" smtClean="0"/>
              <a:t>, </a:t>
            </a:r>
            <a:r>
              <a:rPr lang="ru-RU" dirty="0" err="1" smtClean="0"/>
              <a:t>биг</a:t>
            </a:r>
            <a:r>
              <a:rPr lang="ru-RU" dirty="0" smtClean="0"/>
              <a:t> и смарт дата, </a:t>
            </a:r>
            <a:r>
              <a:rPr lang="en-US" dirty="0" smtClean="0"/>
              <a:t>CRM </a:t>
            </a:r>
            <a:r>
              <a:rPr lang="ru-RU" dirty="0" smtClean="0"/>
              <a:t>интеграция по </a:t>
            </a:r>
            <a:r>
              <a:rPr lang="en-US" dirty="0" smtClean="0"/>
              <a:t>CLV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Но самое главное для любого продукта:  </a:t>
            </a:r>
            <a:r>
              <a:rPr lang="ru-RU" b="1" dirty="0" smtClean="0"/>
              <a:t>Выполнение плана по </a:t>
            </a:r>
            <a:r>
              <a:rPr lang="ru-RU" b="1" dirty="0" err="1" smtClean="0"/>
              <a:t>маржинальности</a:t>
            </a:r>
            <a:r>
              <a:rPr lang="en-US" b="1" dirty="0" smtClean="0"/>
              <a:t>;</a:t>
            </a:r>
            <a:endParaRPr lang="ru-RU" b="1" dirty="0" smtClean="0"/>
          </a:p>
          <a:p>
            <a:pPr lvl="1"/>
            <a:r>
              <a:rPr lang="ru-RU" dirty="0" smtClean="0"/>
              <a:t>Если </a:t>
            </a:r>
            <a:r>
              <a:rPr lang="ru-RU" dirty="0" err="1" smtClean="0"/>
              <a:t>маржинальность</a:t>
            </a:r>
            <a:r>
              <a:rPr lang="ru-RU" dirty="0" smtClean="0"/>
              <a:t> продукта ниже 100% — это не </a:t>
            </a:r>
            <a:r>
              <a:rPr lang="ru-RU" dirty="0" err="1" smtClean="0"/>
              <a:t>программатик</a:t>
            </a:r>
            <a:r>
              <a:rPr lang="ru-RU" dirty="0" smtClean="0"/>
              <a:t>, а не пойми что.</a:t>
            </a:r>
          </a:p>
          <a:p>
            <a:pPr lvl="1"/>
            <a:r>
              <a:rPr lang="ru-RU" dirty="0" smtClean="0"/>
              <a:t>Именно поэтому  к разработанным большими игроками технологиям отношение довольно прохладное — много на них не заработаешь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точно есть и чего, как правило, нет в </a:t>
            </a:r>
            <a:r>
              <a:rPr lang="ru-RU" dirty="0" err="1" smtClean="0"/>
              <a:t>программатике</a:t>
            </a:r>
            <a:r>
              <a:rPr lang="ru-RU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Есть: Подробное описание как технология должна работать. или Должна была бы работать. Или Могла бы работать, если бы вообще работала</a:t>
            </a:r>
          </a:p>
          <a:p>
            <a:pPr lvl="1"/>
            <a:r>
              <a:rPr lang="ru-RU" dirty="0"/>
              <a:t>Стройная, ясная и понятная </a:t>
            </a:r>
            <a:r>
              <a:rPr lang="ru-RU" dirty="0" smtClean="0"/>
              <a:t>идея</a:t>
            </a:r>
          </a:p>
          <a:p>
            <a:pPr lvl="1"/>
            <a:r>
              <a:rPr lang="ru-RU" dirty="0" smtClean="0"/>
              <a:t>Детальные схемы и красивые диаграммы</a:t>
            </a:r>
          </a:p>
          <a:p>
            <a:r>
              <a:rPr lang="ru-RU" dirty="0" smtClean="0"/>
              <a:t>НЕТ: указания на то, как можно силами третьей и надежной стороны проверить ее эффективность</a:t>
            </a:r>
          </a:p>
          <a:p>
            <a:r>
              <a:rPr lang="ru-RU" dirty="0" smtClean="0"/>
              <a:t>В чем отличие и что общего  презентации работоспособного </a:t>
            </a:r>
            <a:r>
              <a:rPr lang="ru-RU" dirty="0" err="1" smtClean="0"/>
              <a:t>программатика</a:t>
            </a:r>
            <a:r>
              <a:rPr lang="ru-RU" dirty="0" smtClean="0"/>
              <a:t> от презентации </a:t>
            </a:r>
            <a:r>
              <a:rPr lang="ru-RU" dirty="0"/>
              <a:t>работоспособного </a:t>
            </a:r>
            <a:r>
              <a:rPr lang="ru-RU" dirty="0" err="1" smtClean="0"/>
              <a:t>гиперреактивного</a:t>
            </a:r>
            <a:r>
              <a:rPr lang="ru-RU" dirty="0" smtClean="0"/>
              <a:t> </a:t>
            </a:r>
            <a:r>
              <a:rPr lang="ru-RU" dirty="0" err="1" smtClean="0"/>
              <a:t>восьмипалубного</a:t>
            </a:r>
            <a:r>
              <a:rPr lang="ru-RU" dirty="0" smtClean="0"/>
              <a:t> самолета долетающего из </a:t>
            </a:r>
            <a:r>
              <a:rPr lang="ru-RU" dirty="0" err="1" smtClean="0"/>
              <a:t>лондона</a:t>
            </a:r>
            <a:r>
              <a:rPr lang="ru-RU" dirty="0" smtClean="0"/>
              <a:t> до </a:t>
            </a:r>
            <a:r>
              <a:rPr lang="ru-RU" dirty="0" err="1" smtClean="0"/>
              <a:t>сиднея</a:t>
            </a:r>
            <a:r>
              <a:rPr lang="ru-RU" dirty="0" smtClean="0"/>
              <a:t> за 2 часа?</a:t>
            </a:r>
          </a:p>
          <a:p>
            <a:pPr lvl="1"/>
            <a:r>
              <a:rPr lang="ru-RU" dirty="0" smtClean="0"/>
              <a:t>разница: работоспособность самолета проще проверить </a:t>
            </a:r>
          </a:p>
          <a:p>
            <a:pPr lvl="1"/>
            <a:r>
              <a:rPr lang="ru-RU" dirty="0" err="1" smtClean="0"/>
              <a:t>оБщее</a:t>
            </a:r>
            <a:r>
              <a:rPr lang="ru-RU" dirty="0" smtClean="0"/>
              <a:t>: и то, и то когда-нибудь, разумеется, полетит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проверить?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Самый главный софт для рекламодателя, по-настоящему, волшебный софт — это софт аналитический;</a:t>
            </a:r>
          </a:p>
          <a:p>
            <a:r>
              <a:rPr lang="ru-RU" dirty="0" smtClean="0"/>
              <a:t>Софт, который Позволяет самостоятельно проверить эффективность того или иного предлагаемого </a:t>
            </a:r>
            <a:r>
              <a:rPr lang="ru-RU" dirty="0" err="1" smtClean="0"/>
              <a:t>программатик</a:t>
            </a:r>
            <a:r>
              <a:rPr lang="ru-RU" dirty="0" smtClean="0"/>
              <a:t>-продукта и эффективность рекламной кампании в целом;</a:t>
            </a:r>
          </a:p>
          <a:p>
            <a:r>
              <a:rPr lang="ru-RU" dirty="0" smtClean="0"/>
              <a:t>Таких софтов много, они относительно простые в производстве и недорогие в эксплуатации;</a:t>
            </a:r>
          </a:p>
          <a:p>
            <a:r>
              <a:rPr lang="ru-RU" dirty="0" smtClean="0"/>
              <a:t>Самые известные из них: </a:t>
            </a:r>
            <a:r>
              <a:rPr lang="en-US" dirty="0" smtClean="0"/>
              <a:t>google </a:t>
            </a:r>
            <a:r>
              <a:rPr lang="en-US" dirty="0" err="1" smtClean="0"/>
              <a:t>analitics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ru-RU" dirty="0" err="1" smtClean="0"/>
              <a:t>яндекс</a:t>
            </a:r>
            <a:r>
              <a:rPr lang="ru-RU" dirty="0" smtClean="0"/>
              <a:t>-метрика. Но существует и большое число альтернатив;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1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 ним делать?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Выучить свой волшебный софт наизусть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Уметь интерпретировать данные, полученные в результате аналитики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Уметь сопрягать эти данные с данными </a:t>
            </a:r>
            <a:r>
              <a:rPr lang="en-US" dirty="0" smtClean="0"/>
              <a:t>TNS,  </a:t>
            </a:r>
            <a:r>
              <a:rPr lang="ru-RU" dirty="0" smtClean="0"/>
              <a:t>и с данными собственного </a:t>
            </a:r>
            <a:r>
              <a:rPr lang="en-US" dirty="0" smtClean="0"/>
              <a:t>CRM</a:t>
            </a:r>
          </a:p>
          <a:p>
            <a:r>
              <a:rPr lang="en-US" dirty="0" err="1" smtClean="0"/>
              <a:t>Н</a:t>
            </a:r>
            <a:r>
              <a:rPr lang="ru-RU" dirty="0" err="1" smtClean="0"/>
              <a:t>икому</a:t>
            </a:r>
            <a:r>
              <a:rPr lang="ru-RU" dirty="0" smtClean="0"/>
              <a:t> не верить, никому ничего не передоверять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В</a:t>
            </a:r>
            <a:r>
              <a:rPr lang="ru-RU" dirty="0" smtClean="0"/>
              <a:t>се выводы об эффективности той или иной технологии делать только на основании собственных данных, интерпретированных независимым софтом и осмысленных собственным разумом рекламодателя;</a:t>
            </a:r>
          </a:p>
          <a:p>
            <a:r>
              <a:rPr lang="ru-RU" dirty="0" smtClean="0"/>
              <a:t>И тогда можно не бояться ни </a:t>
            </a:r>
            <a:r>
              <a:rPr lang="ru-RU" dirty="0" err="1" smtClean="0"/>
              <a:t>программатика</a:t>
            </a:r>
            <a:r>
              <a:rPr lang="ru-RU" dirty="0" smtClean="0"/>
              <a:t> ни наступающего будущего!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609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71</TotalTime>
  <Words>363</Words>
  <Application>Microsoft Macintosh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Tw Cen MT</vt:lpstr>
      <vt:lpstr>Arial</vt:lpstr>
      <vt:lpstr>Droplet</vt:lpstr>
      <vt:lpstr>Если вести себя как  сейчас, то никого  будущего не будет</vt:lpstr>
      <vt:lpstr>Поучительная история о двух колл-центрах</vt:lpstr>
      <vt:lpstr>Технологий много, опыта мало</vt:lpstr>
      <vt:lpstr>Что точно есть и чего, как правило, нет в программатике?</vt:lpstr>
      <vt:lpstr>Как проверить?</vt:lpstr>
      <vt:lpstr>Что с ним делать?</vt:lpstr>
      <vt:lpstr>Спасибо!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вести себя как сейчас, то будущего нет</dc:title>
  <dc:creator>Arsen Revazov</dc:creator>
  <cp:lastModifiedBy>Arsen Revazov</cp:lastModifiedBy>
  <cp:revision>7</cp:revision>
  <dcterms:created xsi:type="dcterms:W3CDTF">2016-05-29T12:05:45Z</dcterms:created>
  <dcterms:modified xsi:type="dcterms:W3CDTF">2016-05-29T13:17:15Z</dcterms:modified>
</cp:coreProperties>
</file>