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4" r:id="rId6"/>
    <p:sldId id="260" r:id="rId7"/>
    <p:sldId id="28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5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27"/>
    <p:restoredTop sz="94687"/>
  </p:normalViewPr>
  <p:slideViewPr>
    <p:cSldViewPr snapToGrid="0" snapToObjects="1">
      <p:cViewPr>
        <p:scale>
          <a:sx n="93" d="100"/>
          <a:sy n="93" d="100"/>
        </p:scale>
        <p:origin x="151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5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3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0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3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3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0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8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6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0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4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0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2D2B1-154B-BE4D-9E8A-F3C74745918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DAED-5F3F-DD48-A93D-45D23A79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3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8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9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6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3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3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5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9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1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1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6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8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2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1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8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8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9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7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3964" y="1745673"/>
            <a:ext cx="3699163" cy="423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3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1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Macintosh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Michael</cp:lastModifiedBy>
  <cp:revision>10</cp:revision>
  <dcterms:created xsi:type="dcterms:W3CDTF">2016-05-31T07:59:54Z</dcterms:created>
  <dcterms:modified xsi:type="dcterms:W3CDTF">2016-05-31T08:21:22Z</dcterms:modified>
</cp:coreProperties>
</file>