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0" r:id="rId4"/>
    <p:sldId id="289" r:id="rId5"/>
    <p:sldId id="291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56"/>
    <p:restoredTop sz="94687"/>
  </p:normalViewPr>
  <p:slideViewPr>
    <p:cSldViewPr snapToGrid="0" snapToObjects="1">
      <p:cViewPr>
        <p:scale>
          <a:sx n="114" d="100"/>
          <a:sy n="114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8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8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0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5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7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9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9213-AE95-B34F-8CBC-9AC9A25F5601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7840B-A057-6F46-882E-8131D3A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  <p:pic>
        <p:nvPicPr>
          <p:cNvPr id="3" name="It’s Not a News Story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654" y="4415883"/>
            <a:ext cx="5185317" cy="1137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7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5989" y="4860099"/>
            <a:ext cx="5398718" cy="501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654" y="4792428"/>
            <a:ext cx="5185317" cy="1137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2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3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0</Words>
  <Application>Microsoft Macintosh PowerPoint</Application>
  <PresentationFormat>Widescreen</PresentationFormat>
  <Paragraphs>0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Michael</cp:lastModifiedBy>
  <cp:revision>17</cp:revision>
  <dcterms:created xsi:type="dcterms:W3CDTF">2016-05-26T12:01:43Z</dcterms:created>
  <dcterms:modified xsi:type="dcterms:W3CDTF">2016-05-30T06:33:52Z</dcterms:modified>
</cp:coreProperties>
</file>