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3" r:id="rId1"/>
    <p:sldMasterId id="2147483784" r:id="rId2"/>
    <p:sldMasterId id="2147483785" r:id="rId3"/>
    <p:sldMasterId id="2147483786" r:id="rId4"/>
    <p:sldMasterId id="2147483787" r:id="rId5"/>
    <p:sldMasterId id="2147483788" r:id="rId6"/>
  </p:sldMasterIdLst>
  <p:notesMasterIdLst>
    <p:notesMasterId r:id="rId48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</p:sldIdLst>
  <p:sldSz cx="9144000" cy="5143500" type="screen16x9"/>
  <p:notesSz cx="6858000" cy="9144000"/>
  <p:embeddedFontLs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Helvetica Neue" panose="020B0604020202020204" charset="0"/>
      <p:regular r:id="rId57"/>
      <p:bold r:id="rId58"/>
      <p:italic r:id="rId59"/>
      <p:boldItalic r:id="rId60"/>
    </p:embeddedFont>
    <p:embeddedFont>
      <p:font typeface="Questrial" panose="020B0604020202020204" charset="0"/>
      <p:regular r:id="rId61"/>
    </p:embeddedFont>
    <p:embeddedFont>
      <p:font typeface="Roboto Condensed" panose="020B0604020202020204" charset="0"/>
      <p:regular r:id="rId62"/>
      <p:bold r:id="rId63"/>
      <p:italic r:id="rId64"/>
      <p:boldItalic r:id="rId65"/>
    </p:embeddedFont>
    <p:embeddedFont>
      <p:font typeface="Open Sans" panose="020B060402020202020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3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font" Target="fonts/font3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6156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hape 111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Shape 1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65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Shape 11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7" name="Shape 1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04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Shape 11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Shape 1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275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Shape 1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020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hape 1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Shape 1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954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Shape 1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195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Shape 11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Shape 1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1766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Shape 1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53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Shape 12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Shape 1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893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Shape 12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014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Shape 1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283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Shape 1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142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Shape 12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Shape 1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6542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Shape 12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Shape 1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006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Shape 12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Shape 1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626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Shape 12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Shape 1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20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Shape 1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4144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Shape 12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4" name="Shape 1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998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Shape 1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487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Shape 1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530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Shape 12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Shape 1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179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Shape 1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40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Shape 1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014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Shape 128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Shape 1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Virtual Reality for all.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improved cardboard experience and new development tools.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new Cardboard is getting bigger and simpler.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////////////////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Fits devices as large as 6 inches.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Magnet has gone.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button that works with any phones - capacitive strip.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///////////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Easy setup: 3 steps only vs 16 before.</a:t>
            </a:r>
          </a:p>
        </p:txBody>
      </p:sp>
    </p:spTree>
    <p:extLst>
      <p:ext uri="{BB962C8B-B14F-4D97-AF65-F5344CB8AC3E}">
        <p14:creationId xmlns:p14="http://schemas.microsoft.com/office/powerpoint/2010/main" val="1183151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128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Shape 1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http://vrse.works/</a:t>
            </a:r>
          </a:p>
        </p:txBody>
      </p:sp>
    </p:spTree>
    <p:extLst>
      <p:ext uri="{BB962C8B-B14F-4D97-AF65-F5344CB8AC3E}">
        <p14:creationId xmlns:p14="http://schemas.microsoft.com/office/powerpoint/2010/main" val="2627138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Shape 12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Shape 1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325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Shape 1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814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Shape 13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Shape 1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2804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Shape 131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Shape 1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878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Shape 1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358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Shape 132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Shape 1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96233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Shape 1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1460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Shape 133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Shape 1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27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Shape 1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0" name="Shape 1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184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Shape 1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5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6" name="Shape 1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75639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Shape 1357"/>
          <p:cNvSpPr>
            <a:spLocks noGrp="1" noRot="1" noChangeAspect="1"/>
          </p:cNvSpPr>
          <p:nvPr>
            <p:ph type="sldImg" idx="2"/>
          </p:nvPr>
        </p:nvSpPr>
        <p:spPr>
          <a:xfrm>
            <a:off x="1863387" y="685480"/>
            <a:ext cx="3131400" cy="3429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Shape 1358"/>
          <p:cNvSpPr txBox="1">
            <a:spLocks noGrp="1"/>
          </p:cNvSpPr>
          <p:nvPr>
            <p:ph type="body" idx="1"/>
          </p:nvPr>
        </p:nvSpPr>
        <p:spPr>
          <a:xfrm>
            <a:off x="685801" y="4343399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59" name="Shape 1359"/>
          <p:cNvSpPr txBox="1">
            <a:spLocks noGrp="1"/>
          </p:cNvSpPr>
          <p:nvPr>
            <p:ph type="sldNum" idx="12"/>
          </p:nvPr>
        </p:nvSpPr>
        <p:spPr>
          <a:xfrm>
            <a:off x="388461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8766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Shape 11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Shape 1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587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11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Shape 1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574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3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Shape 11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Shape 1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367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Shape 1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4278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: Green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ctrTitle"/>
          </p:nvPr>
        </p:nvSpPr>
        <p:spPr>
          <a:xfrm>
            <a:off x="430214" y="756000"/>
            <a:ext cx="4213200" cy="15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accent3"/>
              </a:buClr>
              <a:buFont typeface="Open Sans"/>
              <a:buNone/>
              <a:defRPr sz="38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64" name="Shape 664"/>
          <p:cNvSpPr txBox="1">
            <a:spLocks noGrp="1"/>
          </p:cNvSpPr>
          <p:nvPr>
            <p:ph type="subTitle" idx="1"/>
          </p:nvPr>
        </p:nvSpPr>
        <p:spPr>
          <a:xfrm>
            <a:off x="430214" y="2571750"/>
            <a:ext cx="4213200" cy="11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7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5" name="Shape 665"/>
          <p:cNvSpPr/>
          <p:nvPr/>
        </p:nvSpPr>
        <p:spPr>
          <a:xfrm>
            <a:off x="0" y="810000"/>
            <a:ext cx="216000" cy="2835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6" name="Shape 666"/>
          <p:cNvSpPr>
            <a:spLocks noGrp="1"/>
          </p:cNvSpPr>
          <p:nvPr>
            <p:ph type="pic" idx="2"/>
          </p:nvPr>
        </p:nvSpPr>
        <p:spPr>
          <a:xfrm>
            <a:off x="5220000" y="809624"/>
            <a:ext cx="3924000" cy="283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7" name="Shape 667"/>
          <p:cNvSpPr txBox="1">
            <a:spLocks noGrp="1"/>
          </p:cNvSpPr>
          <p:nvPr>
            <p:ph type="dt" idx="10"/>
          </p:nvPr>
        </p:nvSpPr>
        <p:spPr>
          <a:xfrm>
            <a:off x="430212" y="3915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8" name="Shape 668"/>
          <p:cNvSpPr txBox="1">
            <a:spLocks noGrp="1"/>
          </p:cNvSpPr>
          <p:nvPr>
            <p:ph type="body" idx="3"/>
          </p:nvPr>
        </p:nvSpPr>
        <p:spPr>
          <a:xfrm>
            <a:off x="430214" y="4239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: Yellow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>
            <a:spLocks noGrp="1"/>
          </p:cNvSpPr>
          <p:nvPr>
            <p:ph type="ctrTitle"/>
          </p:nvPr>
        </p:nvSpPr>
        <p:spPr>
          <a:xfrm>
            <a:off x="430214" y="756000"/>
            <a:ext cx="4213200" cy="15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accent5"/>
              </a:buClr>
              <a:buFont typeface="Open Sans"/>
              <a:buNone/>
              <a:defRPr sz="38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1" name="Shape 671"/>
          <p:cNvSpPr txBox="1">
            <a:spLocks noGrp="1"/>
          </p:cNvSpPr>
          <p:nvPr>
            <p:ph type="subTitle" idx="1"/>
          </p:nvPr>
        </p:nvSpPr>
        <p:spPr>
          <a:xfrm>
            <a:off x="430214" y="2571750"/>
            <a:ext cx="4213200" cy="11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7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2" name="Shape 672"/>
          <p:cNvSpPr/>
          <p:nvPr/>
        </p:nvSpPr>
        <p:spPr>
          <a:xfrm>
            <a:off x="0" y="810000"/>
            <a:ext cx="216000" cy="283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3" name="Shape 673"/>
          <p:cNvSpPr>
            <a:spLocks noGrp="1"/>
          </p:cNvSpPr>
          <p:nvPr>
            <p:ph type="pic" idx="2"/>
          </p:nvPr>
        </p:nvSpPr>
        <p:spPr>
          <a:xfrm>
            <a:off x="5220000" y="809624"/>
            <a:ext cx="3924000" cy="283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4" name="Shape 674"/>
          <p:cNvSpPr txBox="1">
            <a:spLocks noGrp="1"/>
          </p:cNvSpPr>
          <p:nvPr>
            <p:ph type="dt" idx="10"/>
          </p:nvPr>
        </p:nvSpPr>
        <p:spPr>
          <a:xfrm>
            <a:off x="430212" y="3915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5" name="Shape 675"/>
          <p:cNvSpPr txBox="1">
            <a:spLocks noGrp="1"/>
          </p:cNvSpPr>
          <p:nvPr>
            <p:ph type="body" idx="3"/>
          </p:nvPr>
        </p:nvSpPr>
        <p:spPr>
          <a:xfrm>
            <a:off x="430214" y="4239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White: Blue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8" name="Shape 678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9" name="Shape 679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80" name="Shape 680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1" name="Shape 681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2" name="Shape 68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3" name="Shape 68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84" name="Shape 684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685" name="Shape 685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6" name="Shape 686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687" name="Shape 687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White: Red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90" name="Shape 690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91" name="Shape 69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92" name="Shape 692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3" name="Shape 693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Shape 694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5" name="Shape 695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96" name="Shape 696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697" name="Shape 697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8" name="Shape 698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699" name="Shape 699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White: Green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02" name="Shape 702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03" name="Shape 703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4" name="Shape 704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5" name="Shape 705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6" name="Shape 706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7" name="Shape 707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708" name="Shape 708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09" name="Shape 709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0" name="Shape 710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711" name="Shape 711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White: Yellow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4" name="Shape 714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15" name="Shape 715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6" name="Shape 716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Shape 717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8" name="Shape 718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9" name="Shape 71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720" name="Shape 720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21" name="Shape 721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Shape 722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723" name="Shape 723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Colour: Red">
    <p:bg>
      <p:bgPr>
        <a:solidFill>
          <a:schemeClr val="accent1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6" name="Shape 726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7" name="Shape 727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28" name="Shape 728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9" name="Shape 729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0" name="Shape 730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1" name="Shape 731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732" name="Shape 732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33" name="Shape 733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4" name="Shape 734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735" name="Shape 735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Colour: Green">
    <p:bg>
      <p:bgPr>
        <a:solidFill>
          <a:schemeClr val="accent3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38" name="Shape 738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39" name="Shape 739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40" name="Shape 740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1" name="Shape 741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2" name="Shape 74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3" name="Shape 74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744" name="Shape 744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45" name="Shape 745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6" name="Shape 746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747" name="Shape 747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Colour: Yellow">
    <p:bg>
      <p:bgPr>
        <a:solidFill>
          <a:schemeClr val="accent5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0" name="Shape 750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1" name="Shape 75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52" name="Shape 752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3" name="Shape 753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54" name="Shape 754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5" name="Shape 755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756" name="Shape 756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57" name="Shape 757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8" name="Shape 758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759" name="Shape 759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+ icon: Blue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62" name="Shape 762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3" name="Shape 76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764" name="Shape 764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" name="Shape 765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Shape 766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7" name="Shape 767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8" name="Shape 768"/>
          <p:cNvSpPr txBox="1">
            <a:spLocks noGrp="1"/>
          </p:cNvSpPr>
          <p:nvPr>
            <p:ph type="body" idx="1"/>
          </p:nvPr>
        </p:nvSpPr>
        <p:spPr>
          <a:xfrm>
            <a:off x="430212" y="1301354"/>
            <a:ext cx="71661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69" name="Shape 769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0" name="Shape 770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1" name="Shape 771"/>
          <p:cNvSpPr>
            <a:spLocks noGrp="1"/>
          </p:cNvSpPr>
          <p:nvPr>
            <p:ph type="pic" idx="3"/>
          </p:nvPr>
        </p:nvSpPr>
        <p:spPr>
          <a:xfrm>
            <a:off x="7740352" y="726545"/>
            <a:ext cx="810000" cy="8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2" name="Shape 772"/>
          <p:cNvSpPr txBox="1">
            <a:spLocks noGrp="1"/>
          </p:cNvSpPr>
          <p:nvPr>
            <p:ph type="body" idx="4"/>
          </p:nvPr>
        </p:nvSpPr>
        <p:spPr>
          <a:xfrm>
            <a:off x="432000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3" name="Shape 773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+ icon: Red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76" name="Shape 776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7" name="Shape 777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778" name="Shape 778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9" name="Shape 77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0" name="Shape 780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1" name="Shape 781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2" name="Shape 782"/>
          <p:cNvSpPr txBox="1">
            <a:spLocks noGrp="1"/>
          </p:cNvSpPr>
          <p:nvPr>
            <p:ph type="body" idx="1"/>
          </p:nvPr>
        </p:nvSpPr>
        <p:spPr>
          <a:xfrm>
            <a:off x="430212" y="1301354"/>
            <a:ext cx="71661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83" name="Shape 783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4" name="Shape 784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5" name="Shape 785"/>
          <p:cNvSpPr>
            <a:spLocks noGrp="1"/>
          </p:cNvSpPr>
          <p:nvPr>
            <p:ph type="pic" idx="3"/>
          </p:nvPr>
        </p:nvSpPr>
        <p:spPr>
          <a:xfrm>
            <a:off x="7740352" y="726545"/>
            <a:ext cx="810000" cy="8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6" name="Shape 786"/>
          <p:cNvSpPr txBox="1">
            <a:spLocks noGrp="1"/>
          </p:cNvSpPr>
          <p:nvPr>
            <p:ph type="body" idx="4"/>
          </p:nvPr>
        </p:nvSpPr>
        <p:spPr>
          <a:xfrm>
            <a:off x="432000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7" name="Shape 787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+ icon: Green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90" name="Shape 790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1" name="Shape 791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792" name="Shape 79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3" name="Shape 79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Shape 79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5" name="Shape 795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6" name="Shape 796"/>
          <p:cNvSpPr txBox="1">
            <a:spLocks noGrp="1"/>
          </p:cNvSpPr>
          <p:nvPr>
            <p:ph type="body" idx="1"/>
          </p:nvPr>
        </p:nvSpPr>
        <p:spPr>
          <a:xfrm>
            <a:off x="430212" y="1301354"/>
            <a:ext cx="71661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797" name="Shape 797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8" name="Shape 798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99" name="Shape 799"/>
          <p:cNvSpPr>
            <a:spLocks noGrp="1"/>
          </p:cNvSpPr>
          <p:nvPr>
            <p:ph type="pic" idx="3"/>
          </p:nvPr>
        </p:nvSpPr>
        <p:spPr>
          <a:xfrm>
            <a:off x="7740352" y="726545"/>
            <a:ext cx="810000" cy="8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0" name="Shape 800"/>
          <p:cNvSpPr txBox="1">
            <a:spLocks noGrp="1"/>
          </p:cNvSpPr>
          <p:nvPr>
            <p:ph type="body" idx="4"/>
          </p:nvPr>
        </p:nvSpPr>
        <p:spPr>
          <a:xfrm>
            <a:off x="432000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1" name="Shape 801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+ icon: Yellow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4" name="Shape 804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5" name="Shape 805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06" name="Shape 806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7" name="Shape 807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8" name="Shape 808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09" name="Shape 809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430212" y="1301354"/>
            <a:ext cx="71661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11" name="Shape 811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2" name="Shape 812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3" name="Shape 813"/>
          <p:cNvSpPr>
            <a:spLocks noGrp="1"/>
          </p:cNvSpPr>
          <p:nvPr>
            <p:ph type="pic" idx="3"/>
          </p:nvPr>
        </p:nvSpPr>
        <p:spPr>
          <a:xfrm>
            <a:off x="7740352" y="726545"/>
            <a:ext cx="810000" cy="8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4" name="Shape 814"/>
          <p:cNvSpPr txBox="1">
            <a:spLocks noGrp="1"/>
          </p:cNvSpPr>
          <p:nvPr>
            <p:ph type="body" idx="4"/>
          </p:nvPr>
        </p:nvSpPr>
        <p:spPr>
          <a:xfrm>
            <a:off x="432000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5" name="Shape 815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centred: Blue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 txBox="1">
            <a:spLocks noGrp="1"/>
          </p:cNvSpPr>
          <p:nvPr>
            <p:ph type="body" idx="1"/>
          </p:nvPr>
        </p:nvSpPr>
        <p:spPr>
          <a:xfrm>
            <a:off x="1834358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8" name="Shape 818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19" name="Shape 819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0" name="Shape 820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21" name="Shape 821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2" name="Shape 822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3" name="Shape 823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4" name="Shape 824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5" name="Shape 825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26" name="Shape 826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7" name="Shape 827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8" name="Shape 828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centred: Red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 txBox="1">
            <a:spLocks noGrp="1"/>
          </p:cNvSpPr>
          <p:nvPr>
            <p:ph type="body" idx="1"/>
          </p:nvPr>
        </p:nvSpPr>
        <p:spPr>
          <a:xfrm>
            <a:off x="1834358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1" name="Shape 831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2" name="Shape 832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" name="Shape 83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34" name="Shape 834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Shape 835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6" name="Shape 836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7" name="Shape 837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Shape 838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39" name="Shape 839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0" name="Shape 840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1" name="Shape 841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centred: Green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 txBox="1">
            <a:spLocks noGrp="1"/>
          </p:cNvSpPr>
          <p:nvPr>
            <p:ph type="body" idx="1"/>
          </p:nvPr>
        </p:nvSpPr>
        <p:spPr>
          <a:xfrm>
            <a:off x="1834358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4" name="Shape 844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45" name="Shape 845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6" name="Shape 846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47" name="Shape 847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8" name="Shape 848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9" name="Shape 849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0" name="Shape 850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1" name="Shape 851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52" name="Shape 852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3" name="Shape 853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54" name="Shape 854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 centred: Yellow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>
            <a:spLocks noGrp="1"/>
          </p:cNvSpPr>
          <p:nvPr>
            <p:ph type="body" idx="1"/>
          </p:nvPr>
        </p:nvSpPr>
        <p:spPr>
          <a:xfrm>
            <a:off x="1834358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57" name="Shape 857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58" name="Shape 858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9" name="Shape 85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60" name="Shape 860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1" name="Shape 861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2" name="Shape 862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3" name="Shape 863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4" name="Shape 864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65" name="Shape 865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6" name="Shape 866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7" name="Shape 867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text: Blue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869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0" name="Shape 870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71" name="Shape 87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73" name="Shape 873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4" name="Shape 874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5" name="Shape 875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6" name="Shape 876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7" name="Shape 877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78" name="Shape 878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9" name="Shape 879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80" name="Shape 880"/>
          <p:cNvSpPr txBox="1">
            <a:spLocks noGrp="1"/>
          </p:cNvSpPr>
          <p:nvPr>
            <p:ph type="body" idx="4"/>
          </p:nvPr>
        </p:nvSpPr>
        <p:spPr>
          <a:xfrm>
            <a:off x="4643437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81" name="Shape 881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text: Red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4" name="Shape 884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85" name="Shape 885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86" name="Shape 886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7" name="Shape 887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888" name="Shape 888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9" name="Shape 88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Shape 890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Shape 891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92" name="Shape 892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893" name="Shape 893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4" name="Shape 894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5" name="Shape 895"/>
          <p:cNvSpPr txBox="1">
            <a:spLocks noGrp="1"/>
          </p:cNvSpPr>
          <p:nvPr>
            <p:ph type="body" idx="4"/>
          </p:nvPr>
        </p:nvSpPr>
        <p:spPr>
          <a:xfrm>
            <a:off x="4643437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text: Green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98" name="Shape 898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9" name="Shape 899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00" name="Shape 900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1" name="Shape 901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02" name="Shape 90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3" name="Shape 90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4" name="Shape 90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5" name="Shape 905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6" name="Shape 906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07" name="Shape 907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8" name="Shape 908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09" name="Shape 909"/>
          <p:cNvSpPr txBox="1">
            <a:spLocks noGrp="1"/>
          </p:cNvSpPr>
          <p:nvPr>
            <p:ph type="body" idx="4"/>
          </p:nvPr>
        </p:nvSpPr>
        <p:spPr>
          <a:xfrm>
            <a:off x="4643437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- 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57" name="Shape 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umn text: Yellow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911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12" name="Shape 912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3" name="Shape 913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4" name="Shape 914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15" name="Shape 915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16" name="Shape 916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7" name="Shape 917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8" name="Shape 918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9" name="Shape 919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0" name="Shape 920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21" name="Shape 921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2" name="Shape 922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23" name="Shape 923"/>
          <p:cNvSpPr txBox="1">
            <a:spLocks noGrp="1"/>
          </p:cNvSpPr>
          <p:nvPr>
            <p:ph type="body" idx="4"/>
          </p:nvPr>
        </p:nvSpPr>
        <p:spPr>
          <a:xfrm>
            <a:off x="4643437" y="1762125"/>
            <a:ext cx="40704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 text: Blue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6" name="Shape 926"/>
          <p:cNvSpPr txBox="1">
            <a:spLocks noGrp="1"/>
          </p:cNvSpPr>
          <p:nvPr>
            <p:ph type="body" idx="1"/>
          </p:nvPr>
        </p:nvSpPr>
        <p:spPr>
          <a:xfrm>
            <a:off x="430214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27" name="Shape 927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28" name="Shape 928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30" name="Shape 930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1" name="Shape 931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2" name="Shape 932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3" name="Shape 933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4" name="Shape 934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35" name="Shape 935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6" name="Shape 936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37" name="Shape 937"/>
          <p:cNvSpPr txBox="1">
            <a:spLocks noGrp="1"/>
          </p:cNvSpPr>
          <p:nvPr>
            <p:ph type="body" idx="4"/>
          </p:nvPr>
        </p:nvSpPr>
        <p:spPr>
          <a:xfrm>
            <a:off x="3238500" y="1762125"/>
            <a:ext cx="26670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38" name="Shape 938"/>
          <p:cNvSpPr txBox="1">
            <a:spLocks noGrp="1"/>
          </p:cNvSpPr>
          <p:nvPr>
            <p:ph type="body" idx="5"/>
          </p:nvPr>
        </p:nvSpPr>
        <p:spPr>
          <a:xfrm>
            <a:off x="6049962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 text: Re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41" name="Shape 941"/>
          <p:cNvSpPr txBox="1">
            <a:spLocks noGrp="1"/>
          </p:cNvSpPr>
          <p:nvPr>
            <p:ph type="body" idx="1"/>
          </p:nvPr>
        </p:nvSpPr>
        <p:spPr>
          <a:xfrm>
            <a:off x="430214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2" name="Shape 942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43" name="Shape 943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4" name="Shape 944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45" name="Shape 94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6" name="Shape 946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7" name="Shape 947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8" name="Shape 948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9" name="Shape 949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50" name="Shape 950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1" name="Shape 951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2" name="Shape 952"/>
          <p:cNvSpPr txBox="1">
            <a:spLocks noGrp="1"/>
          </p:cNvSpPr>
          <p:nvPr>
            <p:ph type="body" idx="4"/>
          </p:nvPr>
        </p:nvSpPr>
        <p:spPr>
          <a:xfrm>
            <a:off x="3238500" y="1762125"/>
            <a:ext cx="26670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3" name="Shape 953"/>
          <p:cNvSpPr txBox="1">
            <a:spLocks noGrp="1"/>
          </p:cNvSpPr>
          <p:nvPr>
            <p:ph type="body" idx="5"/>
          </p:nvPr>
        </p:nvSpPr>
        <p:spPr>
          <a:xfrm>
            <a:off x="6049962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 text: Green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430214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7" name="Shape 957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8" name="Shape 958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9" name="Shape 95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60" name="Shape 960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1" name="Shape 961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2" name="Shape 962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3" name="Shape 963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4" name="Shape 964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65" name="Shape 965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6" name="Shape 966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7" name="Shape 967"/>
          <p:cNvSpPr txBox="1">
            <a:spLocks noGrp="1"/>
          </p:cNvSpPr>
          <p:nvPr>
            <p:ph type="body" idx="4"/>
          </p:nvPr>
        </p:nvSpPr>
        <p:spPr>
          <a:xfrm>
            <a:off x="3238500" y="1762125"/>
            <a:ext cx="26670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68" name="Shape 968"/>
          <p:cNvSpPr txBox="1">
            <a:spLocks noGrp="1"/>
          </p:cNvSpPr>
          <p:nvPr>
            <p:ph type="body" idx="5"/>
          </p:nvPr>
        </p:nvSpPr>
        <p:spPr>
          <a:xfrm>
            <a:off x="6049962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column text: Yellow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71" name="Shape 971"/>
          <p:cNvSpPr txBox="1">
            <a:spLocks noGrp="1"/>
          </p:cNvSpPr>
          <p:nvPr>
            <p:ph type="body" idx="1"/>
          </p:nvPr>
        </p:nvSpPr>
        <p:spPr>
          <a:xfrm>
            <a:off x="430214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2" name="Shape 972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3" name="Shape 973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4" name="Shape 974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75" name="Shape 97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6" name="Shape 976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7" name="Shape 977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8" name="Shape 978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9" name="Shape 979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80" name="Shape 980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1" name="Shape 981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82" name="Shape 982"/>
          <p:cNvSpPr txBox="1">
            <a:spLocks noGrp="1"/>
          </p:cNvSpPr>
          <p:nvPr>
            <p:ph type="body" idx="4"/>
          </p:nvPr>
        </p:nvSpPr>
        <p:spPr>
          <a:xfrm>
            <a:off x="3238500" y="1762125"/>
            <a:ext cx="26670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83" name="Shape 983"/>
          <p:cNvSpPr txBox="1">
            <a:spLocks noGrp="1"/>
          </p:cNvSpPr>
          <p:nvPr>
            <p:ph type="body" idx="5"/>
          </p:nvPr>
        </p:nvSpPr>
        <p:spPr>
          <a:xfrm>
            <a:off x="6049962" y="1762125"/>
            <a:ext cx="26637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lumn text: Blue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Shape 985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6" name="Shape 986"/>
          <p:cNvSpPr txBox="1">
            <a:spLocks noGrp="1"/>
          </p:cNvSpPr>
          <p:nvPr>
            <p:ph type="body" idx="1"/>
          </p:nvPr>
        </p:nvSpPr>
        <p:spPr>
          <a:xfrm>
            <a:off x="430214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87" name="Shape 987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88" name="Shape 988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9" name="Shape 98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990" name="Shape 990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1" name="Shape 991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2" name="Shape 992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3" name="Shape 993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4" name="Shape 994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995" name="Shape 995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6" name="Shape 996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97" name="Shape 997"/>
          <p:cNvSpPr txBox="1">
            <a:spLocks noGrp="1"/>
          </p:cNvSpPr>
          <p:nvPr>
            <p:ph type="body" idx="4"/>
          </p:nvPr>
        </p:nvSpPr>
        <p:spPr>
          <a:xfrm>
            <a:off x="2519863" y="1761659"/>
            <a:ext cx="20145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98" name="Shape 998"/>
          <p:cNvSpPr txBox="1">
            <a:spLocks noGrp="1"/>
          </p:cNvSpPr>
          <p:nvPr>
            <p:ph type="body" idx="5"/>
          </p:nvPr>
        </p:nvSpPr>
        <p:spPr>
          <a:xfrm>
            <a:off x="4611910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99" name="Shape 999"/>
          <p:cNvSpPr txBox="1">
            <a:spLocks noGrp="1"/>
          </p:cNvSpPr>
          <p:nvPr>
            <p:ph type="body" idx="6"/>
          </p:nvPr>
        </p:nvSpPr>
        <p:spPr>
          <a:xfrm>
            <a:off x="6701557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lumn text: Red"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02" name="Shape 1002"/>
          <p:cNvSpPr txBox="1">
            <a:spLocks noGrp="1"/>
          </p:cNvSpPr>
          <p:nvPr>
            <p:ph type="body" idx="1"/>
          </p:nvPr>
        </p:nvSpPr>
        <p:spPr>
          <a:xfrm>
            <a:off x="430214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03" name="Shape 1003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04" name="Shape 1004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5" name="Shape 1005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1006" name="Shape 1006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7" name="Shape 1007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8" name="Shape 1008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9" name="Shape 1009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0" name="Shape 1010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011" name="Shape 1011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2" name="Shape 1012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3" name="Shape 1013"/>
          <p:cNvSpPr txBox="1">
            <a:spLocks noGrp="1"/>
          </p:cNvSpPr>
          <p:nvPr>
            <p:ph type="body" idx="4"/>
          </p:nvPr>
        </p:nvSpPr>
        <p:spPr>
          <a:xfrm>
            <a:off x="2519863" y="1761659"/>
            <a:ext cx="20145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4" name="Shape 1014"/>
          <p:cNvSpPr txBox="1">
            <a:spLocks noGrp="1"/>
          </p:cNvSpPr>
          <p:nvPr>
            <p:ph type="body" idx="5"/>
          </p:nvPr>
        </p:nvSpPr>
        <p:spPr>
          <a:xfrm>
            <a:off x="4611910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5" name="Shape 1015"/>
          <p:cNvSpPr txBox="1">
            <a:spLocks noGrp="1"/>
          </p:cNvSpPr>
          <p:nvPr>
            <p:ph type="body" idx="6"/>
          </p:nvPr>
        </p:nvSpPr>
        <p:spPr>
          <a:xfrm>
            <a:off x="6701557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lumn text: Green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Shape 1017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18" name="Shape 1018"/>
          <p:cNvSpPr txBox="1">
            <a:spLocks noGrp="1"/>
          </p:cNvSpPr>
          <p:nvPr>
            <p:ph type="body" idx="1"/>
          </p:nvPr>
        </p:nvSpPr>
        <p:spPr>
          <a:xfrm>
            <a:off x="430214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19" name="Shape 1019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20" name="Shape 1020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1" name="Shape 1021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1022" name="Shape 102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3" name="Shape 102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4" name="Shape 102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5" name="Shape 1025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6" name="Shape 1026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027" name="Shape 1027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8" name="Shape 1028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29" name="Shape 1029"/>
          <p:cNvSpPr txBox="1">
            <a:spLocks noGrp="1"/>
          </p:cNvSpPr>
          <p:nvPr>
            <p:ph type="body" idx="4"/>
          </p:nvPr>
        </p:nvSpPr>
        <p:spPr>
          <a:xfrm>
            <a:off x="2519863" y="1761659"/>
            <a:ext cx="20145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0" name="Shape 1030"/>
          <p:cNvSpPr txBox="1">
            <a:spLocks noGrp="1"/>
          </p:cNvSpPr>
          <p:nvPr>
            <p:ph type="body" idx="5"/>
          </p:nvPr>
        </p:nvSpPr>
        <p:spPr>
          <a:xfrm>
            <a:off x="4611910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1" name="Shape 1031"/>
          <p:cNvSpPr txBox="1">
            <a:spLocks noGrp="1"/>
          </p:cNvSpPr>
          <p:nvPr>
            <p:ph type="body" idx="6"/>
          </p:nvPr>
        </p:nvSpPr>
        <p:spPr>
          <a:xfrm>
            <a:off x="6701557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lumn text: Yellow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34" name="Shape 1034"/>
          <p:cNvSpPr txBox="1">
            <a:spLocks noGrp="1"/>
          </p:cNvSpPr>
          <p:nvPr>
            <p:ph type="body" idx="1"/>
          </p:nvPr>
        </p:nvSpPr>
        <p:spPr>
          <a:xfrm>
            <a:off x="430214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5" name="Shape 1035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36" name="Shape 1036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7" name="Shape 1037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1038" name="Shape 1038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9" name="Shape 103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0" name="Shape 1040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1" name="Shape 1041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2" name="Shape 1042"/>
          <p:cNvSpPr txBox="1">
            <a:spLocks noGrp="1"/>
          </p:cNvSpPr>
          <p:nvPr>
            <p:ph type="body" idx="2"/>
          </p:nvPr>
        </p:nvSpPr>
        <p:spPr>
          <a:xfrm>
            <a:off x="430214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043" name="Shape 1043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44" name="Shape 1044"/>
          <p:cNvSpPr txBox="1">
            <a:spLocks noGrp="1"/>
          </p:cNvSpPr>
          <p:nvPr>
            <p:ph type="body" idx="3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5" name="Shape 1045"/>
          <p:cNvSpPr txBox="1">
            <a:spLocks noGrp="1"/>
          </p:cNvSpPr>
          <p:nvPr>
            <p:ph type="body" idx="4"/>
          </p:nvPr>
        </p:nvSpPr>
        <p:spPr>
          <a:xfrm>
            <a:off x="2519863" y="1761659"/>
            <a:ext cx="20145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6" name="Shape 1046"/>
          <p:cNvSpPr txBox="1">
            <a:spLocks noGrp="1"/>
          </p:cNvSpPr>
          <p:nvPr>
            <p:ph type="body" idx="5"/>
          </p:nvPr>
        </p:nvSpPr>
        <p:spPr>
          <a:xfrm>
            <a:off x="4611910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7" name="Shape 1047"/>
          <p:cNvSpPr txBox="1">
            <a:spLocks noGrp="1"/>
          </p:cNvSpPr>
          <p:nvPr>
            <p:ph type="body" idx="6"/>
          </p:nvPr>
        </p:nvSpPr>
        <p:spPr>
          <a:xfrm>
            <a:off x="6701557" y="1761659"/>
            <a:ext cx="20121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: Blue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Shape 1049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50" name="Shape 1050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51" name="Shape 105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2" name="Shape 1052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53" name="Shape 105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4" name="Shape 105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55" name="Shape 105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6" name="Shape 1056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1057" name="Shape 1057"/>
          <p:cNvSpPr txBox="1">
            <a:spLocks noGrp="1"/>
          </p:cNvSpPr>
          <p:nvPr>
            <p:ph type="body" idx="1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ue Footer - Title &amp;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Shape 59"/>
          <p:cNvGrpSpPr/>
          <p:nvPr/>
        </p:nvGrpSpPr>
        <p:grpSpPr>
          <a:xfrm>
            <a:off x="-19117" y="4626757"/>
            <a:ext cx="9182235" cy="548377"/>
            <a:chOff x="-19117" y="4617750"/>
            <a:chExt cx="9182235" cy="548377"/>
          </a:xfrm>
        </p:grpSpPr>
        <p:sp>
          <p:nvSpPr>
            <p:cNvPr id="60" name="Shape 60"/>
            <p:cNvSpPr/>
            <p:nvPr/>
          </p:nvSpPr>
          <p:spPr>
            <a:xfrm flipH="1">
              <a:off x="19243" y="4617750"/>
              <a:ext cx="9143874" cy="548377"/>
            </a:xfrm>
            <a:custGeom>
              <a:avLst/>
              <a:gdLst/>
              <a:ahLst/>
              <a:cxnLst/>
              <a:rect l="0" t="0" r="0" b="0"/>
              <a:pathLst>
                <a:path w="367556" h="19840" extrusionOk="0">
                  <a:moveTo>
                    <a:pt x="0" y="19840"/>
                  </a:moveTo>
                  <a:lnTo>
                    <a:pt x="515" y="0"/>
                  </a:lnTo>
                  <a:lnTo>
                    <a:pt x="367556" y="11270"/>
                  </a:lnTo>
                  <a:lnTo>
                    <a:pt x="367044" y="18698"/>
                  </a:lnTo>
                  <a:close/>
                </a:path>
              </a:pathLst>
            </a:custGeom>
            <a:solidFill>
              <a:srgbClr val="3367D6"/>
            </a:solidFill>
            <a:ln>
              <a:noFill/>
            </a:ln>
          </p:spPr>
        </p:sp>
        <p:sp>
          <p:nvSpPr>
            <p:cNvPr id="61" name="Shape 61"/>
            <p:cNvSpPr/>
            <p:nvPr/>
          </p:nvSpPr>
          <p:spPr>
            <a:xfrm flipH="1">
              <a:off x="-19117" y="4677825"/>
              <a:ext cx="4769785" cy="473975"/>
            </a:xfrm>
            <a:custGeom>
              <a:avLst/>
              <a:gdLst/>
              <a:ahLst/>
              <a:cxnLst/>
              <a:rect l="0" t="0" r="0" b="0"/>
              <a:pathLst>
                <a:path w="366343" h="18959" extrusionOk="0">
                  <a:moveTo>
                    <a:pt x="0" y="18521"/>
                  </a:moveTo>
                  <a:lnTo>
                    <a:pt x="366343" y="0"/>
                  </a:lnTo>
                  <a:lnTo>
                    <a:pt x="366052" y="18959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</p:grpSp>
      <p:pic>
        <p:nvPicPr>
          <p:cNvPr id="62" name="Shape 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6225" y="1305875"/>
            <a:ext cx="5244900" cy="260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: Red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Shape 1059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60" name="Shape 1060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61" name="Shape 106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63" name="Shape 106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4" name="Shape 106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5" name="Shape 106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6" name="Shape 1066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1067" name="Shape 1067"/>
          <p:cNvSpPr txBox="1">
            <a:spLocks noGrp="1"/>
          </p:cNvSpPr>
          <p:nvPr>
            <p:ph type="body" idx="1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: Green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70" name="Shape 1070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71" name="Shape 107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2" name="Shape 1072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73" name="Shape 107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4" name="Shape 107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5" name="Shape 107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6" name="Shape 1076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1077" name="Shape 1077"/>
          <p:cNvSpPr txBox="1">
            <a:spLocks noGrp="1"/>
          </p:cNvSpPr>
          <p:nvPr>
            <p:ph type="body" idx="1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: Yellow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80" name="Shape 1080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81" name="Shape 108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83" name="Shape 1083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4" name="Shape 1084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5" name="Shape 108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6" name="Shape 1086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1087" name="Shape 1087"/>
          <p:cNvSpPr txBox="1">
            <a:spLocks noGrp="1"/>
          </p:cNvSpPr>
          <p:nvPr>
            <p:ph type="body" idx="1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 txBox="1">
            <a:spLocks noGrp="1"/>
          </p:cNvSpPr>
          <p:nvPr>
            <p:ph type="body" idx="1"/>
          </p:nvPr>
        </p:nvSpPr>
        <p:spPr>
          <a:xfrm>
            <a:off x="685800" y="2791597"/>
            <a:ext cx="7772400" cy="8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0" name="Shape 1090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1" name="Shape 1091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1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Shape 10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8244" y="-37050"/>
            <a:ext cx="9201600" cy="52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Shape 10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9250" y="-37051"/>
            <a:ext cx="6754200" cy="279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Shape 1095"/>
          <p:cNvSpPr txBox="1">
            <a:spLocks noGrp="1"/>
          </p:cNvSpPr>
          <p:nvPr>
            <p:ph type="title"/>
          </p:nvPr>
        </p:nvSpPr>
        <p:spPr>
          <a:xfrm>
            <a:off x="685800" y="1534886"/>
            <a:ext cx="7772400" cy="125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8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6" name="Shape 1096"/>
          <p:cNvSpPr txBox="1">
            <a:spLocks noGrp="1"/>
          </p:cNvSpPr>
          <p:nvPr>
            <p:ph type="body" idx="1"/>
          </p:nvPr>
        </p:nvSpPr>
        <p:spPr>
          <a:xfrm>
            <a:off x="685800" y="2791597"/>
            <a:ext cx="7772400" cy="8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7" name="Shape 1097"/>
          <p:cNvSpPr txBox="1">
            <a:spLocks noGrp="1"/>
          </p:cNvSpPr>
          <p:nvPr>
            <p:ph type="sldNum" idx="12"/>
          </p:nvPr>
        </p:nvSpPr>
        <p:spPr>
          <a:xfrm>
            <a:off x="8556789" y="4762675"/>
            <a:ext cx="548700" cy="3678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/>
          <p:nvPr/>
        </p:nvSpPr>
        <p:spPr>
          <a:xfrm>
            <a:off x="217850" y="4686825"/>
            <a:ext cx="1778100" cy="417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Shape 10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850" y="4686830"/>
            <a:ext cx="1195200" cy="4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Blue">
    <p:bg>
      <p:bgPr>
        <a:solidFill>
          <a:srgbClr val="2196F3"/>
        </a:solidFill>
        <a:effectLst/>
      </p:bgPr>
    </p:bg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1102" name="Shape 1102"/>
          <p:cNvSpPr txBox="1"/>
          <p:nvPr/>
        </p:nvSpPr>
        <p:spPr>
          <a:xfrm>
            <a:off x="7934700" y="46758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sp>
        <p:nvSpPr>
          <p:cNvPr id="1103" name="Shape 1103"/>
          <p:cNvSpPr txBox="1"/>
          <p:nvPr/>
        </p:nvSpPr>
        <p:spPr>
          <a:xfrm>
            <a:off x="7934700" y="46758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sp>
        <p:nvSpPr>
          <p:cNvPr id="1104" name="Shape 1104"/>
          <p:cNvSpPr/>
          <p:nvPr/>
        </p:nvSpPr>
        <p:spPr>
          <a:xfrm flipH="1">
            <a:off x="3450350" y="767950"/>
            <a:ext cx="5693700" cy="4375500"/>
          </a:xfrm>
          <a:prstGeom prst="rtTriangle">
            <a:avLst/>
          </a:prstGeom>
          <a:solidFill>
            <a:srgbClr val="77BD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5" name="Shape 1105"/>
          <p:cNvSpPr/>
          <p:nvPr/>
        </p:nvSpPr>
        <p:spPr>
          <a:xfrm rot="10800000">
            <a:off x="3263750" y="0"/>
            <a:ext cx="5880300" cy="2994900"/>
          </a:xfrm>
          <a:prstGeom prst="rtTriangle">
            <a:avLst/>
          </a:prstGeom>
          <a:solidFill>
            <a:srgbClr val="4069D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6" name="Shape 1106"/>
          <p:cNvSpPr txBox="1">
            <a:spLocks noGrp="1"/>
          </p:cNvSpPr>
          <p:nvPr>
            <p:ph type="title"/>
          </p:nvPr>
        </p:nvSpPr>
        <p:spPr>
          <a:xfrm>
            <a:off x="176225" y="742275"/>
            <a:ext cx="8222100" cy="1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107" name="Shape 1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Shape 1108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109" name="Shape 1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0625" y="4758212"/>
            <a:ext cx="419875" cy="33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d Footer - Title &amp;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/>
          <p:nvPr/>
        </p:nvSpPr>
        <p:spPr>
          <a:xfrm flipH="1">
            <a:off x="25825" y="4617750"/>
            <a:ext cx="9143874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</p:sp>
      <p:sp>
        <p:nvSpPr>
          <p:cNvPr id="69" name="Shape 69"/>
          <p:cNvSpPr/>
          <p:nvPr/>
        </p:nvSpPr>
        <p:spPr>
          <a:xfrm flipH="1">
            <a:off x="-12535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EA4335"/>
          </a:solidFill>
          <a:ln>
            <a:noFill/>
          </a:ln>
        </p:spPr>
      </p:sp>
      <p:pic>
        <p:nvPicPr>
          <p:cNvPr id="70" name="Shape 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6225" y="1305875"/>
            <a:ext cx="5244900" cy="260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Yellow Footer - Title &amp; 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/>
          <p:nvPr/>
        </p:nvSpPr>
        <p:spPr>
          <a:xfrm flipH="1">
            <a:off x="25825" y="4617750"/>
            <a:ext cx="9143874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FBBC05"/>
          </a:solidFill>
          <a:ln>
            <a:noFill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176225" y="1305875"/>
            <a:ext cx="5244900" cy="260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/>
          <p:nvPr/>
        </p:nvSpPr>
        <p:spPr>
          <a:xfrm flipH="1">
            <a:off x="-12535" y="4677825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FFCC50"/>
          </a:solidFill>
          <a:ln>
            <a:noFill/>
          </a:ln>
        </p:spPr>
      </p:sp>
      <p:pic>
        <p:nvPicPr>
          <p:cNvPr id="78" name="Shape 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en Footer - Title &amp; 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/>
          <p:nvPr/>
        </p:nvSpPr>
        <p:spPr>
          <a:xfrm>
            <a:off x="81075" y="4617750"/>
            <a:ext cx="9088625" cy="548375"/>
          </a:xfrm>
          <a:custGeom>
            <a:avLst/>
            <a:gdLst/>
            <a:ahLst/>
            <a:cxnLst/>
            <a:rect l="0" t="0" r="0" b="0"/>
            <a:pathLst>
              <a:path w="363545" h="21935" extrusionOk="0">
                <a:moveTo>
                  <a:pt x="363545" y="21935"/>
                </a:moveTo>
                <a:lnTo>
                  <a:pt x="363036" y="0"/>
                </a:lnTo>
                <a:lnTo>
                  <a:pt x="0" y="12743"/>
                </a:lnTo>
                <a:lnTo>
                  <a:pt x="869" y="20673"/>
                </a:lnTo>
                <a:close/>
              </a:path>
            </a:pathLst>
          </a:custGeom>
          <a:solidFill>
            <a:srgbClr val="349351"/>
          </a:solidFill>
          <a:ln>
            <a:noFill/>
          </a:ln>
        </p:spPr>
      </p:sp>
      <p:sp>
        <p:nvSpPr>
          <p:cNvPr id="83" name="Shape 83"/>
          <p:cNvSpPr/>
          <p:nvPr/>
        </p:nvSpPr>
        <p:spPr>
          <a:xfrm flipH="1">
            <a:off x="-12535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34A853"/>
          </a:solidFill>
          <a:ln>
            <a:noFill/>
          </a:ln>
        </p:spPr>
      </p:sp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76225" y="1305875"/>
            <a:ext cx="5244900" cy="260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ay Footer - Title &amp;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 flipH="1">
            <a:off x="25825" y="4617750"/>
            <a:ext cx="9143874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</p:sp>
      <p:sp>
        <p:nvSpPr>
          <p:cNvPr id="89" name="Shape 89"/>
          <p:cNvSpPr/>
          <p:nvPr/>
        </p:nvSpPr>
        <p:spPr>
          <a:xfrm flipH="1">
            <a:off x="-12535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</p:sp>
      <p:pic>
        <p:nvPicPr>
          <p:cNvPr id="90" name="Shape 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76225" y="1305875"/>
            <a:ext cx="5244900" cy="260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 Foot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4698025" y="4790450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Source:  Lorem ipsum dolor sit amet, consectetur adipiscing elit. Duis non erat sem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grpSp>
        <p:nvGrpSpPr>
          <p:cNvPr id="98" name="Shape 98"/>
          <p:cNvGrpSpPr/>
          <p:nvPr/>
        </p:nvGrpSpPr>
        <p:grpSpPr>
          <a:xfrm>
            <a:off x="-19117" y="4626757"/>
            <a:ext cx="9182235" cy="548377"/>
            <a:chOff x="-19117" y="4617750"/>
            <a:chExt cx="9182235" cy="548377"/>
          </a:xfrm>
        </p:grpSpPr>
        <p:sp>
          <p:nvSpPr>
            <p:cNvPr id="99" name="Shape 99"/>
            <p:cNvSpPr/>
            <p:nvPr/>
          </p:nvSpPr>
          <p:spPr>
            <a:xfrm flipH="1">
              <a:off x="19243" y="4617750"/>
              <a:ext cx="9143874" cy="548377"/>
            </a:xfrm>
            <a:custGeom>
              <a:avLst/>
              <a:gdLst/>
              <a:ahLst/>
              <a:cxnLst/>
              <a:rect l="0" t="0" r="0" b="0"/>
              <a:pathLst>
                <a:path w="367556" h="19840" extrusionOk="0">
                  <a:moveTo>
                    <a:pt x="0" y="19840"/>
                  </a:moveTo>
                  <a:lnTo>
                    <a:pt x="515" y="0"/>
                  </a:lnTo>
                  <a:lnTo>
                    <a:pt x="367556" y="11270"/>
                  </a:lnTo>
                  <a:lnTo>
                    <a:pt x="367044" y="18698"/>
                  </a:lnTo>
                  <a:close/>
                </a:path>
              </a:pathLst>
            </a:custGeom>
            <a:solidFill>
              <a:srgbClr val="3367D6"/>
            </a:solidFill>
            <a:ln>
              <a:noFill/>
            </a:ln>
          </p:spPr>
        </p:sp>
        <p:sp>
          <p:nvSpPr>
            <p:cNvPr id="100" name="Shape 100"/>
            <p:cNvSpPr/>
            <p:nvPr/>
          </p:nvSpPr>
          <p:spPr>
            <a:xfrm flipH="1">
              <a:off x="-19117" y="4677825"/>
              <a:ext cx="4769785" cy="473975"/>
            </a:xfrm>
            <a:custGeom>
              <a:avLst/>
              <a:gdLst/>
              <a:ahLst/>
              <a:cxnLst/>
              <a:rect l="0" t="0" r="0" b="0"/>
              <a:pathLst>
                <a:path w="366343" h="18959" extrusionOk="0">
                  <a:moveTo>
                    <a:pt x="0" y="18521"/>
                  </a:moveTo>
                  <a:lnTo>
                    <a:pt x="366343" y="0"/>
                  </a:lnTo>
                  <a:lnTo>
                    <a:pt x="366052" y="18959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</p:sp>
      </p:grpSp>
      <p:pic>
        <p:nvPicPr>
          <p:cNvPr id="101" name="Shape 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Red Foot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flipH="1">
            <a:off x="-19200" y="4617750"/>
            <a:ext cx="9188900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-21543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EA4335"/>
          </a:solidFill>
          <a:ln>
            <a:noFill/>
          </a:ln>
        </p:spPr>
      </p:sp>
      <p:sp>
        <p:nvSpPr>
          <p:cNvPr id="106" name="Shape 106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Yellow Foot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/>
          <p:nvPr/>
        </p:nvSpPr>
        <p:spPr>
          <a:xfrm flipH="1">
            <a:off x="25825" y="4617750"/>
            <a:ext cx="9143874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FBBC05"/>
          </a:solidFill>
          <a:ln>
            <a:noFill/>
          </a:ln>
        </p:spPr>
      </p:sp>
      <p:sp>
        <p:nvSpPr>
          <p:cNvPr id="111" name="Shape 111"/>
          <p:cNvSpPr/>
          <p:nvPr/>
        </p:nvSpPr>
        <p:spPr>
          <a:xfrm flipH="1">
            <a:off x="-12535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FFCC50"/>
          </a:solidFill>
          <a:ln>
            <a:noFill/>
          </a:ln>
        </p:spPr>
      </p:sp>
      <p:sp>
        <p:nvSpPr>
          <p:cNvPr id="112" name="Shape 112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 Foot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/>
          <p:nvPr/>
        </p:nvSpPr>
        <p:spPr>
          <a:xfrm flipH="1">
            <a:off x="71770" y="4617750"/>
            <a:ext cx="9097929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349351"/>
          </a:solidFill>
          <a:ln>
            <a:noFill/>
          </a:ln>
        </p:spPr>
      </p:sp>
      <p:sp>
        <p:nvSpPr>
          <p:cNvPr id="117" name="Shape 117"/>
          <p:cNvSpPr/>
          <p:nvPr/>
        </p:nvSpPr>
        <p:spPr>
          <a:xfrm flipH="1">
            <a:off x="-12535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34A853"/>
          </a:solidFill>
          <a:ln>
            <a:noFill/>
          </a:ln>
        </p:spPr>
      </p:sp>
      <p:sp>
        <p:nvSpPr>
          <p:cNvPr id="118" name="Shape 118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ay Foot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 flipH="1">
            <a:off x="63500" y="4617750"/>
            <a:ext cx="9106199" cy="548377"/>
          </a:xfrm>
          <a:custGeom>
            <a:avLst/>
            <a:gdLst/>
            <a:ahLst/>
            <a:cxnLst/>
            <a:rect l="0" t="0" r="0" b="0"/>
            <a:pathLst>
              <a:path w="367556" h="19840" extrusionOk="0">
                <a:moveTo>
                  <a:pt x="0" y="19840"/>
                </a:moveTo>
                <a:lnTo>
                  <a:pt x="515" y="0"/>
                </a:lnTo>
                <a:lnTo>
                  <a:pt x="367556" y="11270"/>
                </a:lnTo>
                <a:lnTo>
                  <a:pt x="367044" y="18698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</p:sp>
      <p:sp>
        <p:nvSpPr>
          <p:cNvPr id="122" name="Shape 122"/>
          <p:cNvSpPr/>
          <p:nvPr/>
        </p:nvSpPr>
        <p:spPr>
          <a:xfrm flipH="1">
            <a:off x="-12535" y="4686832"/>
            <a:ext cx="4769785" cy="473975"/>
          </a:xfrm>
          <a:custGeom>
            <a:avLst/>
            <a:gdLst/>
            <a:ahLst/>
            <a:cxnLst/>
            <a:rect l="0" t="0" r="0" b="0"/>
            <a:pathLst>
              <a:path w="366343" h="18959" extrusionOk="0">
                <a:moveTo>
                  <a:pt x="0" y="18521"/>
                </a:moveTo>
                <a:lnTo>
                  <a:pt x="366343" y="0"/>
                </a:lnTo>
                <a:lnTo>
                  <a:pt x="366052" y="18959"/>
                </a:lnTo>
                <a:close/>
              </a:path>
            </a:pathLst>
          </a:custGeom>
          <a:solidFill>
            <a:srgbClr val="999999"/>
          </a:solidFill>
          <a:ln>
            <a:noFill/>
          </a:ln>
        </p:spPr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66141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25" name="Shape 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Blu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Font typeface="Roboto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Blue &amp; 1 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Blue &amp; 3 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2"/>
          </p:nvPr>
        </p:nvSpPr>
        <p:spPr>
          <a:xfrm>
            <a:off x="189175" y="24411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198175" y="34500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Red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9" name="Shape 149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Red &amp; 1 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56" name="Shape 1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Red &amp; 3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189175" y="24411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3"/>
          </p:nvPr>
        </p:nvSpPr>
        <p:spPr>
          <a:xfrm>
            <a:off x="198175" y="34500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Yellow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8" name="Shape 168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Yellow &amp; 1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Yellow &amp; 3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FBBC05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189175" y="24411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3"/>
          </p:nvPr>
        </p:nvSpPr>
        <p:spPr>
          <a:xfrm>
            <a:off x="198175" y="34500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83" name="Shape 1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Green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7" name="Shape 187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Green &amp; 1 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Color Green &amp; 3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4411675" y="0"/>
            <a:ext cx="4732200" cy="51435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167100" y="522375"/>
            <a:ext cx="3892800" cy="7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180150" y="1540350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2"/>
          </p:nvPr>
        </p:nvSpPr>
        <p:spPr>
          <a:xfrm>
            <a:off x="189175" y="24411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3"/>
          </p:nvPr>
        </p:nvSpPr>
        <p:spPr>
          <a:xfrm>
            <a:off x="198175" y="3450025"/>
            <a:ext cx="3315000" cy="855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buSzPct val="100000"/>
              <a:buFont typeface="Roboto"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25" y="4841775"/>
            <a:ext cx="538282" cy="1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Blue">
    <p:bg>
      <p:bgPr>
        <a:solidFill>
          <a:srgbClr val="4285F4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/>
        </p:nvSpPr>
        <p:spPr>
          <a:xfrm flipH="1">
            <a:off x="3450350" y="767950"/>
            <a:ext cx="5693700" cy="4375500"/>
          </a:xfrm>
          <a:prstGeom prst="rtTriangle">
            <a:avLst/>
          </a:prstGeom>
          <a:solidFill>
            <a:srgbClr val="7BAAF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206" name="Shape 206"/>
          <p:cNvSpPr txBox="1"/>
          <p:nvPr/>
        </p:nvSpPr>
        <p:spPr>
          <a:xfrm>
            <a:off x="7934700" y="46758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7934700" y="46758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sp>
        <p:nvSpPr>
          <p:cNvPr id="210" name="Shape 210"/>
          <p:cNvSpPr/>
          <p:nvPr/>
        </p:nvSpPr>
        <p:spPr>
          <a:xfrm rot="10800000">
            <a:off x="3263750" y="0"/>
            <a:ext cx="5880300" cy="2994900"/>
          </a:xfrm>
          <a:prstGeom prst="rtTriangle">
            <a:avLst/>
          </a:prstGeom>
          <a:solidFill>
            <a:srgbClr val="3367D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176225" y="742275"/>
            <a:ext cx="8222100" cy="1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Red">
    <p:bg>
      <p:bgPr>
        <a:solidFill>
          <a:srgbClr val="EA4335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214" name="Shape 214"/>
          <p:cNvSpPr txBox="1"/>
          <p:nvPr/>
        </p:nvSpPr>
        <p:spPr>
          <a:xfrm>
            <a:off x="7934700" y="46758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  <p:sp>
        <p:nvSpPr>
          <p:cNvPr id="215" name="Shape 215"/>
          <p:cNvSpPr/>
          <p:nvPr/>
        </p:nvSpPr>
        <p:spPr>
          <a:xfrm flipH="1">
            <a:off x="3450350" y="767950"/>
            <a:ext cx="5693700" cy="4375500"/>
          </a:xfrm>
          <a:prstGeom prst="rtTriangle">
            <a:avLst/>
          </a:prstGeom>
          <a:solidFill>
            <a:srgbClr val="FF525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 rot="10800000">
            <a:off x="3263750" y="0"/>
            <a:ext cx="5880300" cy="2994900"/>
          </a:xfrm>
          <a:prstGeom prst="rtTriangle">
            <a:avLst/>
          </a:prstGeom>
          <a:solidFill>
            <a:srgbClr val="98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176225" y="742275"/>
            <a:ext cx="8222100" cy="1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218" name="Shape 2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Yellow">
    <p:bg>
      <p:bgPr>
        <a:solidFill>
          <a:srgbClr val="F4B400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 flipH="1">
            <a:off x="3450350" y="767950"/>
            <a:ext cx="5693700" cy="4375500"/>
          </a:xfrm>
          <a:prstGeom prst="rtTriangle">
            <a:avLst/>
          </a:prstGeom>
          <a:solidFill>
            <a:srgbClr val="FFCC5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 rot="10800000">
            <a:off x="3263750" y="0"/>
            <a:ext cx="5880300" cy="2994900"/>
          </a:xfrm>
          <a:prstGeom prst="rtTriangle">
            <a:avLst/>
          </a:prstGeom>
          <a:solidFill>
            <a:srgbClr val="BF9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76225" y="742275"/>
            <a:ext cx="8222100" cy="1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224" name="Shape 2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Green">
    <p:bg>
      <p:bgPr>
        <a:solidFill>
          <a:srgbClr val="34A853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/>
        </p:nvSpPr>
        <p:spPr>
          <a:xfrm flipH="1">
            <a:off x="3450350" y="767950"/>
            <a:ext cx="5693700" cy="4375500"/>
          </a:xfrm>
          <a:prstGeom prst="rtTriangle">
            <a:avLst/>
          </a:prstGeom>
          <a:solidFill>
            <a:srgbClr val="57BB8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 rot="10800000">
            <a:off x="3263750" y="0"/>
            <a:ext cx="5880300" cy="2994900"/>
          </a:xfrm>
          <a:prstGeom prst="rtTriangle">
            <a:avLst/>
          </a:prstGeom>
          <a:solidFill>
            <a:srgbClr val="34935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76225" y="742275"/>
            <a:ext cx="8222100" cy="1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230" name="Shape 2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Gray">
    <p:bg>
      <p:bgPr>
        <a:solidFill>
          <a:srgbClr val="999999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 flipH="1">
            <a:off x="3450350" y="767950"/>
            <a:ext cx="5693700" cy="43755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/>
          <p:nvPr/>
        </p:nvSpPr>
        <p:spPr>
          <a:xfrm rot="10800000">
            <a:off x="3263750" y="0"/>
            <a:ext cx="5880300" cy="2994900"/>
          </a:xfrm>
          <a:prstGeom prst="rtTriangle">
            <a:avLst/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76225" y="742275"/>
            <a:ext cx="8222100" cy="1012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6219" y="4841764"/>
            <a:ext cx="555424" cy="17112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7934700" y="218775"/>
            <a:ext cx="12093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sldNum" idx="12"/>
          </p:nvPr>
        </p:nvSpPr>
        <p:spPr>
          <a:xfrm>
            <a:off x="8712000" y="4845525"/>
            <a:ext cx="432000" cy="12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</a:pPr>
            <a:endParaRPr sz="800" b="0" i="0" u="none" strike="noStrike" cap="none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865" marR="0" lvl="1" indent="-12665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85731" marR="0" lvl="2" indent="-12631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28597" marR="0" lvl="3" indent="-12597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462" marR="0" lvl="4" indent="-12562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327" marR="0" lvl="5" indent="-12527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057195" marR="0" lvl="6" indent="-12495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400060" marR="0" lvl="7" indent="-12459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742925" marR="0" lvl="8" indent="-12425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2">
            <a:alphaModFix/>
          </a:blip>
          <a:srcRect t="13003" r="576" b="8188"/>
          <a:stretch/>
        </p:blipFill>
        <p:spPr>
          <a:xfrm>
            <a:off x="-35199" y="-58450"/>
            <a:ext cx="9179199" cy="47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 rotWithShape="1">
          <a:blip r:embed="rId3">
            <a:alphaModFix amt="35000"/>
          </a:blip>
          <a:srcRect l="-381" b="9412"/>
          <a:stretch/>
        </p:blipFill>
        <p:spPr>
          <a:xfrm>
            <a:off x="-17600" y="-58450"/>
            <a:ext cx="9179199" cy="471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Shape 252"/>
          <p:cNvCxnSpPr/>
          <p:nvPr/>
        </p:nvCxnSpPr>
        <p:spPr>
          <a:xfrm>
            <a:off x="-31625" y="4646275"/>
            <a:ext cx="92181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3" name="Shape 253"/>
          <p:cNvSpPr txBox="1"/>
          <p:nvPr/>
        </p:nvSpPr>
        <p:spPr>
          <a:xfrm>
            <a:off x="225200" y="4623611"/>
            <a:ext cx="3715500" cy="56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b="1">
                <a:solidFill>
                  <a:srgbClr val="91C653"/>
                </a:solidFill>
                <a:latin typeface="Roboto"/>
                <a:ea typeface="Roboto"/>
                <a:cs typeface="Roboto"/>
                <a:sym typeface="Roboto"/>
              </a:rPr>
              <a:t>Title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Subtitle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- Green 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5775000" cy="4623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>
                <a:solidFill>
                  <a:srgbClr val="91C65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56" name="Shape 256"/>
          <p:cNvSpPr txBox="1"/>
          <p:nvPr/>
        </p:nvSpPr>
        <p:spPr>
          <a:xfrm>
            <a:off x="225200" y="4623611"/>
            <a:ext cx="3715500" cy="56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b="1">
                <a:solidFill>
                  <a:srgbClr val="91C653"/>
                </a:solidFill>
                <a:latin typeface="Roboto"/>
                <a:ea typeface="Roboto"/>
                <a:cs typeface="Roboto"/>
                <a:sym typeface="Roboto"/>
              </a:rPr>
              <a:t>Title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Subtitle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- Turquoise 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5775000" cy="4623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>
                <a:solidFill>
                  <a:srgbClr val="00BFA5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0BFA5"/>
                </a:solidFill>
              </a:defRPr>
            </a:lvl9pPr>
          </a:lstStyle>
          <a:p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225200" y="4623611"/>
            <a:ext cx="3715500" cy="56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b="1">
                <a:solidFill>
                  <a:srgbClr val="00BFA5"/>
                </a:solidFill>
                <a:latin typeface="Roboto"/>
                <a:ea typeface="Roboto"/>
                <a:cs typeface="Roboto"/>
                <a:sym typeface="Roboto"/>
              </a:rPr>
              <a:t>Title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Subtitle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- Blue 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5775000" cy="4623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>
                <a:solidFill>
                  <a:srgbClr val="4B63E6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4B63E6"/>
                </a:solidFill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x="225200" y="4623611"/>
            <a:ext cx="3715500" cy="56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b="1">
                <a:solidFill>
                  <a:srgbClr val="4B63E6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r>
              <a:rPr lang="en" sz="1000" b="1">
                <a:solidFill>
                  <a:srgbClr val="00BFA5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Subtitle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- Steel 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5775000" cy="4623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>
                <a:solidFill>
                  <a:srgbClr val="89A9BA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89A9BA"/>
                </a:solidFill>
              </a:defRPr>
            </a:lvl9pPr>
          </a:lstStyle>
          <a:p>
            <a:endParaRPr/>
          </a:p>
        </p:txBody>
      </p:sp>
      <p:sp>
        <p:nvSpPr>
          <p:cNvPr id="265" name="Shape 265"/>
          <p:cNvSpPr txBox="1"/>
          <p:nvPr/>
        </p:nvSpPr>
        <p:spPr>
          <a:xfrm>
            <a:off x="225200" y="4623611"/>
            <a:ext cx="3715500" cy="56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b="1">
                <a:solidFill>
                  <a:srgbClr val="89A9BA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r>
              <a:rPr lang="en" sz="1000" b="1">
                <a:solidFill>
                  <a:srgbClr val="00BFA5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Subtitle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slide - Dark Turquoise 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32000" y="0"/>
            <a:ext cx="5775000" cy="4623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None/>
              <a:defRPr sz="3600">
                <a:solidFill>
                  <a:srgbClr val="0B918B"/>
                </a:solidFill>
              </a:defRPr>
            </a:lvl1pPr>
            <a:lvl2pPr lvl="1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2pPr>
            <a:lvl3pPr lvl="2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3pPr>
            <a:lvl4pPr lvl="3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4pPr>
            <a:lvl5pPr lvl="4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5pPr>
            <a:lvl6pPr lvl="5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6pPr>
            <a:lvl7pPr lvl="6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7pPr>
            <a:lvl8pPr lvl="7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8pPr>
            <a:lvl9pPr lvl="8" rtl="0">
              <a:spcBef>
                <a:spcPts val="0"/>
              </a:spcBef>
              <a:buNone/>
              <a:defRPr>
                <a:solidFill>
                  <a:srgbClr val="0B918B"/>
                </a:solidFill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/>
          <p:nvPr/>
        </p:nvSpPr>
        <p:spPr>
          <a:xfrm>
            <a:off x="225200" y="4623611"/>
            <a:ext cx="3715500" cy="56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110000"/>
              <a:buFont typeface="Arial"/>
              <a:buNone/>
            </a:pPr>
            <a:r>
              <a:rPr lang="en" sz="1000" b="1">
                <a:solidFill>
                  <a:srgbClr val="0B918B"/>
                </a:solidFill>
                <a:latin typeface="Roboto"/>
                <a:ea typeface="Roboto"/>
                <a:cs typeface="Roboto"/>
                <a:sym typeface="Roboto"/>
              </a:rPr>
              <a:t>Title</a:t>
            </a:r>
            <a:r>
              <a:rPr lang="en" sz="1000" b="1">
                <a:solidFill>
                  <a:srgbClr val="00BFA5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|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Subtitle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in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40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71908" y="820775"/>
            <a:ext cx="8222100" cy="20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6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6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ubTitle" idx="1"/>
          </p:nvPr>
        </p:nvSpPr>
        <p:spPr>
          <a:xfrm>
            <a:off x="471900" y="2910325"/>
            <a:ext cx="8222100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2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75" y="4636400"/>
            <a:ext cx="9144000" cy="5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Shape 306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307" name="Shape 307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5523862" y="5085300"/>
              <a:ext cx="3620099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" name="Shape 311"/>
          <p:cNvGrpSpPr/>
          <p:nvPr/>
        </p:nvGrpSpPr>
        <p:grpSpPr>
          <a:xfrm>
            <a:off x="667977" y="464747"/>
            <a:ext cx="977475" cy="318493"/>
            <a:chOff x="0" y="0"/>
            <a:chExt cx="2077525" cy="676925"/>
          </a:xfrm>
        </p:grpSpPr>
        <p:sp>
          <p:nvSpPr>
            <p:cNvPr id="312" name="Shape 312"/>
            <p:cNvSpPr/>
            <p:nvPr/>
          </p:nvSpPr>
          <p:spPr>
            <a:xfrm>
              <a:off x="0" y="0"/>
              <a:ext cx="511500" cy="52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771" y="71169"/>
                  </a:moveTo>
                  <a:lnTo>
                    <a:pt x="62771" y="54780"/>
                  </a:lnTo>
                  <a:lnTo>
                    <a:pt x="119090" y="54780"/>
                  </a:lnTo>
                  <a:cubicBezTo>
                    <a:pt x="119665" y="57667"/>
                    <a:pt x="120000" y="61108"/>
                    <a:pt x="120000" y="64830"/>
                  </a:cubicBezTo>
                  <a:cubicBezTo>
                    <a:pt x="120000" y="77120"/>
                    <a:pt x="116544" y="92343"/>
                    <a:pt x="105433" y="103170"/>
                  </a:cubicBezTo>
                  <a:cubicBezTo>
                    <a:pt x="94621" y="114146"/>
                    <a:pt x="80799" y="120000"/>
                    <a:pt x="62478" y="120000"/>
                  </a:cubicBezTo>
                  <a:cubicBezTo>
                    <a:pt x="28534" y="120005"/>
                    <a:pt x="0" y="93075"/>
                    <a:pt x="0" y="60000"/>
                  </a:cubicBezTo>
                  <a:cubicBezTo>
                    <a:pt x="0" y="26924"/>
                    <a:pt x="28534" y="0"/>
                    <a:pt x="62478" y="0"/>
                  </a:cubicBezTo>
                  <a:cubicBezTo>
                    <a:pt x="81251" y="0"/>
                    <a:pt x="94621" y="7168"/>
                    <a:pt x="104682" y="16537"/>
                  </a:cubicBezTo>
                  <a:lnTo>
                    <a:pt x="92820" y="28096"/>
                  </a:lnTo>
                  <a:cubicBezTo>
                    <a:pt x="85610" y="21511"/>
                    <a:pt x="75848" y="16389"/>
                    <a:pt x="62484" y="16389"/>
                  </a:cubicBezTo>
                  <a:cubicBezTo>
                    <a:pt x="37704" y="16389"/>
                    <a:pt x="18327" y="35853"/>
                    <a:pt x="18327" y="60000"/>
                  </a:cubicBezTo>
                  <a:cubicBezTo>
                    <a:pt x="18327" y="84146"/>
                    <a:pt x="37704" y="103610"/>
                    <a:pt x="62484" y="103610"/>
                  </a:cubicBezTo>
                  <a:cubicBezTo>
                    <a:pt x="78552" y="103610"/>
                    <a:pt x="87716" y="97317"/>
                    <a:pt x="93571" y="91612"/>
                  </a:cubicBezTo>
                  <a:cubicBezTo>
                    <a:pt x="98346" y="86964"/>
                    <a:pt x="101485" y="80293"/>
                    <a:pt x="102705" y="71169"/>
                  </a:cubicBezTo>
                  <a:lnTo>
                    <a:pt x="62771" y="71169"/>
                  </a:ln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540400" y="187300"/>
              <a:ext cx="339300" cy="337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cubicBezTo>
                    <a:pt x="120000" y="94540"/>
                    <a:pt x="93060" y="120000"/>
                    <a:pt x="60000" y="120000"/>
                  </a:cubicBezTo>
                  <a:cubicBezTo>
                    <a:pt x="26939" y="120000"/>
                    <a:pt x="0" y="94549"/>
                    <a:pt x="0" y="60000"/>
                  </a:cubicBezTo>
                  <a:cubicBezTo>
                    <a:pt x="0" y="25228"/>
                    <a:pt x="26939" y="0"/>
                    <a:pt x="60000" y="0"/>
                  </a:cubicBezTo>
                  <a:cubicBezTo>
                    <a:pt x="93060" y="0"/>
                    <a:pt x="120000" y="25228"/>
                    <a:pt x="120000" y="60000"/>
                  </a:cubicBezTo>
                  <a:close/>
                  <a:moveTo>
                    <a:pt x="93741" y="60000"/>
                  </a:moveTo>
                  <a:cubicBezTo>
                    <a:pt x="93741" y="38411"/>
                    <a:pt x="78122" y="23639"/>
                    <a:pt x="60008" y="23639"/>
                  </a:cubicBezTo>
                  <a:cubicBezTo>
                    <a:pt x="41895" y="23639"/>
                    <a:pt x="26267" y="38411"/>
                    <a:pt x="26267" y="60000"/>
                  </a:cubicBezTo>
                  <a:cubicBezTo>
                    <a:pt x="26267" y="81358"/>
                    <a:pt x="41886" y="96360"/>
                    <a:pt x="60008" y="96360"/>
                  </a:cubicBezTo>
                  <a:cubicBezTo>
                    <a:pt x="78113" y="96360"/>
                    <a:pt x="93741" y="81358"/>
                    <a:pt x="93741" y="60000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910400" y="187300"/>
              <a:ext cx="339300" cy="337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cubicBezTo>
                    <a:pt x="120000" y="94540"/>
                    <a:pt x="93060" y="120000"/>
                    <a:pt x="60000" y="120000"/>
                  </a:cubicBezTo>
                  <a:cubicBezTo>
                    <a:pt x="26939" y="120000"/>
                    <a:pt x="0" y="94549"/>
                    <a:pt x="0" y="60000"/>
                  </a:cubicBezTo>
                  <a:cubicBezTo>
                    <a:pt x="0" y="25228"/>
                    <a:pt x="26939" y="0"/>
                    <a:pt x="60000" y="0"/>
                  </a:cubicBezTo>
                  <a:cubicBezTo>
                    <a:pt x="93060" y="0"/>
                    <a:pt x="120000" y="25228"/>
                    <a:pt x="120000" y="60000"/>
                  </a:cubicBezTo>
                  <a:close/>
                  <a:moveTo>
                    <a:pt x="93741" y="60000"/>
                  </a:moveTo>
                  <a:cubicBezTo>
                    <a:pt x="93741" y="38411"/>
                    <a:pt x="78122" y="23639"/>
                    <a:pt x="60008" y="23639"/>
                  </a:cubicBezTo>
                  <a:cubicBezTo>
                    <a:pt x="41895" y="23639"/>
                    <a:pt x="26267" y="38411"/>
                    <a:pt x="26267" y="60000"/>
                  </a:cubicBezTo>
                  <a:cubicBezTo>
                    <a:pt x="26267" y="81358"/>
                    <a:pt x="41886" y="96360"/>
                    <a:pt x="60008" y="96360"/>
                  </a:cubicBezTo>
                  <a:cubicBezTo>
                    <a:pt x="78113" y="96360"/>
                    <a:pt x="93741" y="81358"/>
                    <a:pt x="93741" y="60000"/>
                  </a:cubicBezTo>
                  <a:close/>
                </a:path>
              </a:pathLst>
            </a:custGeom>
            <a:solidFill>
              <a:srgbClr val="FBBC0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1280400" y="187325"/>
              <a:ext cx="324000" cy="48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2506"/>
                  </a:moveTo>
                  <a:lnTo>
                    <a:pt x="119999" y="76862"/>
                  </a:lnTo>
                  <a:cubicBezTo>
                    <a:pt x="119999" y="107450"/>
                    <a:pt x="92728" y="120000"/>
                    <a:pt x="60472" y="120000"/>
                  </a:cubicBezTo>
                  <a:cubicBezTo>
                    <a:pt x="30115" y="120000"/>
                    <a:pt x="11857" y="106507"/>
                    <a:pt x="4974" y="95526"/>
                  </a:cubicBezTo>
                  <a:lnTo>
                    <a:pt x="28930" y="88939"/>
                  </a:lnTo>
                  <a:cubicBezTo>
                    <a:pt x="33200" y="95686"/>
                    <a:pt x="43631" y="103688"/>
                    <a:pt x="60472" y="103688"/>
                  </a:cubicBezTo>
                  <a:cubicBezTo>
                    <a:pt x="81102" y="103688"/>
                    <a:pt x="93913" y="95214"/>
                    <a:pt x="93913" y="79375"/>
                  </a:cubicBezTo>
                  <a:lnTo>
                    <a:pt x="93913" y="73412"/>
                  </a:lnTo>
                  <a:lnTo>
                    <a:pt x="92968" y="73412"/>
                  </a:lnTo>
                  <a:cubicBezTo>
                    <a:pt x="86799" y="78431"/>
                    <a:pt x="74942" y="82824"/>
                    <a:pt x="59999" y="82824"/>
                  </a:cubicBezTo>
                  <a:cubicBezTo>
                    <a:pt x="28698" y="82824"/>
                    <a:pt x="0" y="64785"/>
                    <a:pt x="0" y="41568"/>
                  </a:cubicBezTo>
                  <a:cubicBezTo>
                    <a:pt x="0" y="18192"/>
                    <a:pt x="28698" y="0"/>
                    <a:pt x="59999" y="0"/>
                  </a:cubicBezTo>
                  <a:cubicBezTo>
                    <a:pt x="74942" y="0"/>
                    <a:pt x="86799" y="4393"/>
                    <a:pt x="92968" y="9258"/>
                  </a:cubicBezTo>
                  <a:lnTo>
                    <a:pt x="93913" y="9258"/>
                  </a:lnTo>
                  <a:lnTo>
                    <a:pt x="93913" y="2506"/>
                  </a:lnTo>
                  <a:lnTo>
                    <a:pt x="119999" y="2506"/>
                  </a:lnTo>
                  <a:close/>
                  <a:moveTo>
                    <a:pt x="95812" y="41568"/>
                  </a:moveTo>
                  <a:cubicBezTo>
                    <a:pt x="95812" y="26979"/>
                    <a:pt x="81111" y="16311"/>
                    <a:pt x="62371" y="16311"/>
                  </a:cubicBezTo>
                  <a:cubicBezTo>
                    <a:pt x="43399" y="16311"/>
                    <a:pt x="27512" y="26979"/>
                    <a:pt x="27512" y="41568"/>
                  </a:cubicBezTo>
                  <a:cubicBezTo>
                    <a:pt x="27512" y="55998"/>
                    <a:pt x="43399" y="66513"/>
                    <a:pt x="62371" y="66513"/>
                  </a:cubicBezTo>
                  <a:cubicBezTo>
                    <a:pt x="81102" y="66507"/>
                    <a:pt x="95812" y="55998"/>
                    <a:pt x="95812" y="41568"/>
                  </a:cubicBezTo>
                  <a:close/>
                </a:path>
              </a:pathLst>
            </a:custGeom>
            <a:solidFill>
              <a:srgbClr val="4285F4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1655750" y="20000"/>
              <a:ext cx="74100" cy="495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34A853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1765825" y="187275"/>
              <a:ext cx="311700" cy="337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583" y="79778"/>
                  </a:moveTo>
                  <a:lnTo>
                    <a:pt x="118758" y="93413"/>
                  </a:lnTo>
                  <a:cubicBezTo>
                    <a:pt x="111607" y="103186"/>
                    <a:pt x="94359" y="120000"/>
                    <a:pt x="64552" y="120000"/>
                  </a:cubicBezTo>
                  <a:cubicBezTo>
                    <a:pt x="27593" y="120000"/>
                    <a:pt x="0" y="93635"/>
                    <a:pt x="0" y="60000"/>
                  </a:cubicBezTo>
                  <a:cubicBezTo>
                    <a:pt x="0" y="24314"/>
                    <a:pt x="27844" y="0"/>
                    <a:pt x="61357" y="0"/>
                  </a:cubicBezTo>
                  <a:cubicBezTo>
                    <a:pt x="95110" y="0"/>
                    <a:pt x="111626" y="24775"/>
                    <a:pt x="117045" y="38180"/>
                  </a:cubicBezTo>
                  <a:lnTo>
                    <a:pt x="120000" y="44997"/>
                  </a:lnTo>
                  <a:lnTo>
                    <a:pt x="33022" y="78180"/>
                  </a:lnTo>
                  <a:cubicBezTo>
                    <a:pt x="39672" y="90226"/>
                    <a:pt x="50028" y="96360"/>
                    <a:pt x="64562" y="96360"/>
                  </a:cubicBezTo>
                  <a:cubicBezTo>
                    <a:pt x="79085" y="96369"/>
                    <a:pt x="89191" y="89782"/>
                    <a:pt x="96583" y="79778"/>
                  </a:cubicBezTo>
                  <a:close/>
                  <a:moveTo>
                    <a:pt x="28325" y="58189"/>
                  </a:moveTo>
                  <a:lnTo>
                    <a:pt x="86477" y="35916"/>
                  </a:lnTo>
                  <a:cubicBezTo>
                    <a:pt x="83272" y="28415"/>
                    <a:pt x="73666" y="23186"/>
                    <a:pt x="62329" y="23186"/>
                  </a:cubicBezTo>
                  <a:cubicBezTo>
                    <a:pt x="47795" y="23195"/>
                    <a:pt x="27593" y="35011"/>
                    <a:pt x="28325" y="58189"/>
                  </a:cubicBezTo>
                  <a:close/>
                </a:path>
              </a:pathLst>
            </a:custGeom>
            <a:solidFill>
              <a:srgbClr val="EA4335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8" name="Shape 318"/>
          <p:cNvSpPr txBox="1"/>
          <p:nvPr/>
        </p:nvSpPr>
        <p:spPr>
          <a:xfrm>
            <a:off x="549074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Roboto"/>
              <a:buNone/>
            </a:pPr>
            <a:r>
              <a:rPr lang="en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ctrTitle"/>
          </p:nvPr>
        </p:nvSpPr>
        <p:spPr>
          <a:xfrm>
            <a:off x="549075" y="1130575"/>
            <a:ext cx="8041500" cy="144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42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4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subTitle" idx="1"/>
          </p:nvPr>
        </p:nvSpPr>
        <p:spPr>
          <a:xfrm>
            <a:off x="554002" y="2666950"/>
            <a:ext cx="8041500" cy="7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Shape 321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549075" y="1739350"/>
            <a:ext cx="8046300" cy="84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4" name="Shape 324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Shape 330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331" name="Shape 331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5523862" y="5085300"/>
              <a:ext cx="3620099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8" name="Shape 338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Shape 340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341" name="Shape 341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5523862" y="5085300"/>
              <a:ext cx="3620099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6" name="Shape 346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2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549075" y="450150"/>
            <a:ext cx="58140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Font typeface="Roboto"/>
              <a:buNone/>
              <a:defRPr sz="4800" b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3" name="Shape 353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6" name="Shape 35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7" name="Shape 357"/>
          <p:cNvSpPr txBox="1"/>
          <p:nvPr/>
        </p:nvSpPr>
        <p:spPr>
          <a:xfrm>
            <a:off x="5085675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Roboto"/>
              <a:buNone/>
            </a:pPr>
            <a:r>
              <a:rPr lang="en" sz="9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265500" y="1199950"/>
            <a:ext cx="4045200" cy="15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36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3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2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Font typeface="Roboto"/>
              <a:buNone/>
              <a:defRPr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360300" y="4279655"/>
            <a:ext cx="8391300" cy="39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boto"/>
              <a:buNone/>
              <a:defRPr sz="16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4" name="Shape 364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Shape 366"/>
          <p:cNvGrpSpPr/>
          <p:nvPr/>
        </p:nvGrpSpPr>
        <p:grpSpPr>
          <a:xfrm>
            <a:off x="25" y="5085300"/>
            <a:ext cx="9143937" cy="58201"/>
            <a:chOff x="25" y="5085300"/>
            <a:chExt cx="9143937" cy="58201"/>
          </a:xfrm>
        </p:grpSpPr>
        <p:sp>
          <p:nvSpPr>
            <p:cNvPr id="367" name="Shape 367"/>
            <p:cNvSpPr/>
            <p:nvPr/>
          </p:nvSpPr>
          <p:spPr>
            <a:xfrm>
              <a:off x="25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1392866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3112175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5523862" y="5085300"/>
              <a:ext cx="3620099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315775" y="878725"/>
            <a:ext cx="8512200" cy="188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16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16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315775" y="2995650"/>
            <a:ext cx="8512200" cy="10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Shape 375"/>
          <p:cNvGrpSpPr/>
          <p:nvPr/>
        </p:nvGrpSpPr>
        <p:grpSpPr>
          <a:xfrm>
            <a:off x="25" y="5085300"/>
            <a:ext cx="9143937" cy="58201"/>
            <a:chOff x="-12" y="5085300"/>
            <a:chExt cx="9143937" cy="58201"/>
          </a:xfrm>
        </p:grpSpPr>
        <p:sp>
          <p:nvSpPr>
            <p:cNvPr id="376" name="Shape 376"/>
            <p:cNvSpPr/>
            <p:nvPr/>
          </p:nvSpPr>
          <p:spPr>
            <a:xfrm>
              <a:off x="-11" y="5085301"/>
              <a:ext cx="1396200" cy="58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Shape 377"/>
            <p:cNvSpPr/>
            <p:nvPr/>
          </p:nvSpPr>
          <p:spPr>
            <a:xfrm>
              <a:off x="1392829" y="5085301"/>
              <a:ext cx="1719300" cy="58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>
              <a:off x="3112136" y="5085301"/>
              <a:ext cx="2412000" cy="58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5523825" y="5085300"/>
              <a:ext cx="3620100" cy="5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 Footer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/>
        </p:nvSpPr>
        <p:spPr>
          <a:xfrm>
            <a:off x="4698025" y="4790450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6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Source:  Lorem ipsum dolor sit amet, consectetur adipiscing elit. Duis non erat sem</a:t>
            </a:r>
          </a:p>
        </p:txBody>
      </p:sp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167100" y="65175"/>
            <a:ext cx="8802000" cy="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0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000" b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84" name="Shape 384"/>
          <p:cNvGrpSpPr/>
          <p:nvPr/>
        </p:nvGrpSpPr>
        <p:grpSpPr>
          <a:xfrm>
            <a:off x="-19032" y="4626757"/>
            <a:ext cx="9182149" cy="548400"/>
            <a:chOff x="-19032" y="4617750"/>
            <a:chExt cx="9182149" cy="548400"/>
          </a:xfrm>
        </p:grpSpPr>
        <p:sp>
          <p:nvSpPr>
            <p:cNvPr id="385" name="Shape 385"/>
            <p:cNvSpPr/>
            <p:nvPr/>
          </p:nvSpPr>
          <p:spPr>
            <a:xfrm flipH="1">
              <a:off x="19117" y="4617750"/>
              <a:ext cx="9144000" cy="54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68" y="0"/>
                  </a:lnTo>
                  <a:lnTo>
                    <a:pt x="120000" y="68165"/>
                  </a:lnTo>
                  <a:lnTo>
                    <a:pt x="119832" y="113092"/>
                  </a:lnTo>
                  <a:close/>
                </a:path>
              </a:pathLst>
            </a:custGeom>
            <a:solidFill>
              <a:srgbClr val="4069DD"/>
            </a:solidFill>
            <a:ln>
              <a:noFill/>
            </a:ln>
          </p:spPr>
        </p:sp>
        <p:sp>
          <p:nvSpPr>
            <p:cNvPr id="386" name="Shape 386"/>
            <p:cNvSpPr/>
            <p:nvPr/>
          </p:nvSpPr>
          <p:spPr>
            <a:xfrm flipH="1">
              <a:off x="-19032" y="4677825"/>
              <a:ext cx="4769700" cy="474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7227"/>
                  </a:moveTo>
                  <a:lnTo>
                    <a:pt x="120000" y="0"/>
                  </a:lnTo>
                  <a:lnTo>
                    <a:pt x="119904" y="120000"/>
                  </a:lnTo>
                  <a:close/>
                </a:path>
              </a:pathLst>
            </a:custGeom>
            <a:solidFill>
              <a:srgbClr val="448AFF"/>
            </a:solidFill>
            <a:ln>
              <a:noFill/>
            </a:ln>
          </p:spPr>
        </p:sp>
      </p:grpSp>
      <p:pic>
        <p:nvPicPr>
          <p:cNvPr id="387" name="Shape 3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218" y="4841764"/>
            <a:ext cx="555300" cy="17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8556782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fld id="{00000000-1234-1234-1234-123412341234}" type="slidenum">
              <a:rPr lang="en" sz="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8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7065950" y="4794850"/>
            <a:ext cx="1529400" cy="30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oboto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Proprietary &amp;  Confidential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title"/>
          </p:nvPr>
        </p:nvSpPr>
        <p:spPr>
          <a:xfrm>
            <a:off x="146500" y="438050"/>
            <a:ext cx="8850300" cy="78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Roboto"/>
              <a:buNone/>
              <a:defRPr sz="2000" b="1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accent1"/>
              </a:buClr>
              <a:buFont typeface="Roboto"/>
              <a:buNone/>
              <a:defRPr sz="2000" b="1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2" name="Shape 392"/>
          <p:cNvSpPr txBox="1">
            <a:spLocks noGrp="1"/>
          </p:cNvSpPr>
          <p:nvPr>
            <p:ph type="sldNum" idx="12"/>
          </p:nvPr>
        </p:nvSpPr>
        <p:spPr>
          <a:xfrm>
            <a:off x="8480585" y="4899219"/>
            <a:ext cx="548700" cy="23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Subtítulo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66750" y="2652711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1778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254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title"/>
          </p:nvPr>
        </p:nvSpPr>
        <p:spPr>
          <a:xfrm>
            <a:off x="377821" y="284955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457200" y="495297"/>
            <a:ext cx="8229600" cy="64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45720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91440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137160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182880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line Title with Subtitle and Bullet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xfrm>
            <a:off x="457200" y="495297"/>
            <a:ext cx="8229600" cy="3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457200" y="1207008"/>
            <a:ext cx="8229600" cy="310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627062" marR="0" lvl="2" indent="-16986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855662" marR="0" lvl="3" indent="-2333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033462" marR="0" lvl="4" indent="-1825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7" name="Shape 407"/>
          <p:cNvSpPr txBox="1">
            <a:spLocks noGrp="1"/>
          </p:cNvSpPr>
          <p:nvPr>
            <p:ph type="body" idx="2"/>
          </p:nvPr>
        </p:nvSpPr>
        <p:spPr>
          <a:xfrm>
            <a:off x="457200" y="892291"/>
            <a:ext cx="8237400" cy="31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9E9FA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body" idx="3"/>
          </p:nvPr>
        </p:nvSpPr>
        <p:spPr>
          <a:xfrm>
            <a:off x="370155" y="4729162"/>
            <a:ext cx="6387900" cy="2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line Title with Subtitle and Bullets 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925" y="4654966"/>
            <a:ext cx="7509900" cy="4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0675" y="4771948"/>
            <a:ext cx="758700" cy="27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ne line Title w/ Subtitle only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57200" y="495297"/>
            <a:ext cx="8229600" cy="64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457200" lvl="5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914400" lvl="6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1371600" lvl="7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1828800" lvl="8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457200" y="892291"/>
            <a:ext cx="8237400" cy="42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9E9FA2"/>
              </a:buClr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PG_Title, Subtitle, Body copy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457012" y="452654"/>
            <a:ext cx="8229600" cy="59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7" name="Shape 417"/>
          <p:cNvSpPr txBox="1">
            <a:spLocks noGrp="1"/>
          </p:cNvSpPr>
          <p:nvPr>
            <p:ph type="subTitle" idx="1"/>
          </p:nvPr>
        </p:nvSpPr>
        <p:spPr>
          <a:xfrm>
            <a:off x="457025" y="944328"/>
            <a:ext cx="7998000" cy="4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body" idx="2"/>
          </p:nvPr>
        </p:nvSpPr>
        <p:spPr>
          <a:xfrm>
            <a:off x="461250" y="1427342"/>
            <a:ext cx="8229600" cy="331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body" idx="3"/>
          </p:nvPr>
        </p:nvSpPr>
        <p:spPr>
          <a:xfrm>
            <a:off x="474304" y="4680067"/>
            <a:ext cx="4638600" cy="2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Roboto"/>
              <a:buNone/>
              <a:defRPr sz="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parator - Colour: Blue">
    <p:bg>
      <p:bgPr>
        <a:solidFill>
          <a:schemeClr val="lt2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30" name="Shape 430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1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0" y="2227500"/>
            <a:ext cx="1008000" cy="86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: Blu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4" name="Shape 434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 i="0" u="none" strike="noStrike" cap="none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437" name="Shape 437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8" name="Shape 438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440" name="Shape 440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1" name="Shape 441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2" name="Shape 442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: Green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5" name="Shape 445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Shape 447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448" name="Shape 448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9" name="Shape 449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Shape 450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451" name="Shape 451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2" name="Shape 452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3" name="Shape 453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: Red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6" name="Shape 456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Shape 458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459" name="Shape 45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0" name="Shape 460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Shape 461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462" name="Shape 462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3" name="Shape 463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ne column text: Blu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7" name="Shape 467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68" name="Shape 468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470" name="Shape 470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Shape 471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2" name="Shape 472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473" name="Shape 473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Shape 474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5" name="Shape 475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ank you - Colour: Blue">
    <p:bg>
      <p:bgPr>
        <a:solidFill>
          <a:schemeClr val="lt2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430214" y="3111809"/>
            <a:ext cx="8283600" cy="140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9" name="Shape 479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0" name="Shape 480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1" name="Shape 481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Shape 48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3" name="Shape 48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484" name="Shape 484"/>
          <p:cNvSpPr txBox="1">
            <a:spLocks noGrp="1"/>
          </p:cNvSpPr>
          <p:nvPr>
            <p:ph type="body" idx="2"/>
          </p:nvPr>
        </p:nvSpPr>
        <p:spPr>
          <a:xfrm>
            <a:off x="324014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485" name="Shape 485"/>
          <p:cNvCxnSpPr/>
          <p:nvPr/>
        </p:nvCxnSpPr>
        <p:spPr>
          <a:xfrm>
            <a:off x="430214" y="2565000"/>
            <a:ext cx="8283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6" name="Shape 486"/>
          <p:cNvSpPr txBox="1"/>
          <p:nvPr/>
        </p:nvSpPr>
        <p:spPr>
          <a:xfrm>
            <a:off x="430212" y="2835000"/>
            <a:ext cx="8283600" cy="2229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CONTACTS:</a:t>
            </a:r>
          </a:p>
        </p:txBody>
      </p:sp>
      <p:sp>
        <p:nvSpPr>
          <p:cNvPr id="487" name="Shape 487"/>
          <p:cNvSpPr txBox="1"/>
          <p:nvPr/>
        </p:nvSpPr>
        <p:spPr>
          <a:xfrm>
            <a:off x="430212" y="1762125"/>
            <a:ext cx="8283600" cy="755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5000" b="1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: Blu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467543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7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7F7F7F"/>
              </a:buClr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1" name="Shape 491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2" name="Shape 492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494" name="Shape 494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5" name="Shape 495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Shape 496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497" name="Shape 497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8" name="Shape 498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: Red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467543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1"/>
              </a:buClr>
              <a:buFont typeface="Arial"/>
              <a:buNone/>
              <a:defRPr sz="17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1" name="Shape 501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2" name="Shape 502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504" name="Shape 504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5" name="Shape 505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Shape 506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507" name="Shape 507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8" name="Shape 508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9" name="Shape 509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: Green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467543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3"/>
              </a:buClr>
              <a:buFont typeface="Arial"/>
              <a:buNone/>
              <a:defRPr sz="17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2" name="Shape 512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13" name="Shape 513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4" name="Shape 514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515" name="Shape 515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Shape 516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Shape 517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8" name="Shape 518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9" name="Shape 519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520" name="Shape 520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1" name="Shape 521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rt: Yellow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467543" y="1761659"/>
            <a:ext cx="8244600" cy="275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18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5" name="Shape 525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6" name="Shape 526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528" name="Shape 528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Shape 52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Shape 530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1" name="Shape 531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2" name="Shape 532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533" name="Shape 533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4" name="Shape 534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595959"/>
              </a:buClr>
              <a:buFont typeface="Open Sans"/>
              <a:buNone/>
              <a:defRPr sz="2400" b="1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: Yellow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430212" y="1762125"/>
            <a:ext cx="54753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accent5"/>
              </a:buClr>
              <a:buFont typeface="Arial"/>
              <a:buNone/>
              <a:defRPr sz="17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8" name="Shape 538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0" name="Shape 540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cxnSp>
        <p:nvCxnSpPr>
          <p:cNvPr id="541" name="Shape 541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Shape 542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Shape 543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4" name="Shape 544"/>
          <p:cNvSpPr/>
          <p:nvPr/>
        </p:nvSpPr>
        <p:spPr>
          <a:xfrm>
            <a:off x="0" y="378000"/>
            <a:ext cx="288000" cy="5805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Shape 545"/>
          <p:cNvSpPr txBox="1">
            <a:spLocks noGrp="1"/>
          </p:cNvSpPr>
          <p:nvPr>
            <p:ph type="body" idx="2"/>
          </p:nvPr>
        </p:nvSpPr>
        <p:spPr>
          <a:xfrm>
            <a:off x="430212" y="1301354"/>
            <a:ext cx="8283600" cy="4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546" name="Shape 546"/>
          <p:cNvCxnSpPr/>
          <p:nvPr/>
        </p:nvCxnSpPr>
        <p:spPr>
          <a:xfrm>
            <a:off x="432000" y="1107000"/>
            <a:ext cx="8280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Shape 547"/>
          <p:cNvSpPr txBox="1">
            <a:spLocks noGrp="1"/>
          </p:cNvSpPr>
          <p:nvPr>
            <p:ph type="body" idx="3"/>
          </p:nvPr>
        </p:nvSpPr>
        <p:spPr>
          <a:xfrm>
            <a:off x="3240140" y="4752000"/>
            <a:ext cx="3384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1800" cy="70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Font typeface="Open Sans"/>
              <a:buNone/>
              <a:defRPr sz="2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White: Blue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38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100" b="0" i="1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2" name="Shape 552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3" name="Shape 553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0" y="2076694"/>
            <a:ext cx="1016700" cy="114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55" name="Shape 555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Shape 558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559" name="Shape 559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White: Red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accent1"/>
              </a:buClr>
              <a:buFont typeface="Open Sans"/>
              <a:buNone/>
              <a:defRPr sz="38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100" b="0" i="1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4" name="Shape 564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5" name="Shape 565"/>
          <p:cNvSpPr/>
          <p:nvPr/>
        </p:nvSpPr>
        <p:spPr>
          <a:xfrm>
            <a:off x="0" y="2076694"/>
            <a:ext cx="1016700" cy="11499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7" name="Shape 567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8" name="Shape 568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Shape 569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570" name="Shape 570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White: Green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accent3"/>
              </a:buClr>
              <a:buFont typeface="Open Sans"/>
              <a:buNone/>
              <a:defRPr sz="3800" b="1" i="0" u="none" strike="noStrike" cap="none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100" b="0" i="1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4" name="Shape 574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5" name="Shape 575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6" name="Shape 576"/>
          <p:cNvSpPr/>
          <p:nvPr/>
        </p:nvSpPr>
        <p:spPr>
          <a:xfrm>
            <a:off x="0" y="2076694"/>
            <a:ext cx="1016700" cy="1149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77" name="Shape 577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0" name="Shape 580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581" name="Shape 581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White: Yellow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accent5"/>
              </a:buClr>
              <a:buFont typeface="Open Sans"/>
              <a:buNone/>
              <a:defRPr sz="3800" b="1" i="0" u="none" strike="noStrike" cap="none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100" b="0" i="1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5" name="Shape 585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86" name="Shape 586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7" name="Shape 587"/>
          <p:cNvSpPr/>
          <p:nvPr/>
        </p:nvSpPr>
        <p:spPr>
          <a:xfrm>
            <a:off x="0" y="2076694"/>
            <a:ext cx="1016700" cy="1149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88" name="Shape 588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9" name="Shape 589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0" name="Shape 590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Shape 591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592" name="Shape 592"/>
          <p:cNvSpPr txBox="1">
            <a:spLocks noGrp="1"/>
          </p:cNvSpPr>
          <p:nvPr>
            <p:ph type="body" idx="2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Colour: Blue">
    <p:bg>
      <p:bgPr>
        <a:solidFill>
          <a:schemeClr val="lt2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5" name="Shape 595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1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6" name="Shape 596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-1" y="2031691"/>
            <a:ext cx="1016700" cy="11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9" name="Shape 59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0" name="Shape 600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1" name="Shape 601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2" name="Shape 602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03" name="Shape 603"/>
          <p:cNvSpPr txBox="1">
            <a:spLocks noGrp="1"/>
          </p:cNvSpPr>
          <p:nvPr>
            <p:ph type="body" idx="2"/>
          </p:nvPr>
        </p:nvSpPr>
        <p:spPr>
          <a:xfrm>
            <a:off x="324014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Colour: Red">
    <p:bg>
      <p:bgPr>
        <a:solidFill>
          <a:schemeClr val="accent5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6" name="Shape 606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1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7" name="Shape 607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8" name="Shape 608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09" name="Shape 609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" name="Shape 610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1" name="Shape 611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2" name="Shape 612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13" name="Shape 613"/>
          <p:cNvSpPr txBox="1">
            <a:spLocks noGrp="1"/>
          </p:cNvSpPr>
          <p:nvPr>
            <p:ph type="body" idx="2"/>
          </p:nvPr>
        </p:nvSpPr>
        <p:spPr>
          <a:xfrm>
            <a:off x="324014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4" name="Shape 614"/>
          <p:cNvSpPr/>
          <p:nvPr/>
        </p:nvSpPr>
        <p:spPr>
          <a:xfrm>
            <a:off x="-1" y="2031691"/>
            <a:ext cx="1016700" cy="11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Colour: Green">
    <p:bg>
      <p:bgPr>
        <a:solidFill>
          <a:schemeClr val="accent3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7" name="Shape 617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1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8" name="Shape 618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9" name="Shape 619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0" name="Shape 620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1" name="Shape 621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2" name="Shape 622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Shape 623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24" name="Shape 624"/>
          <p:cNvSpPr txBox="1">
            <a:spLocks noGrp="1"/>
          </p:cNvSpPr>
          <p:nvPr>
            <p:ph type="body" idx="2"/>
          </p:nvPr>
        </p:nvSpPr>
        <p:spPr>
          <a:xfrm>
            <a:off x="324014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25" name="Shape 625"/>
          <p:cNvSpPr/>
          <p:nvPr/>
        </p:nvSpPr>
        <p:spPr>
          <a:xfrm>
            <a:off x="-1" y="2031691"/>
            <a:ext cx="1016700" cy="11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- Colour: Yellow">
    <p:bg>
      <p:bgPr>
        <a:solidFill>
          <a:schemeClr val="accent1"/>
        </a:solidFill>
        <a:effectLst/>
      </p:bgPr>
    </p:bg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title"/>
          </p:nvPr>
        </p:nvSpPr>
        <p:spPr>
          <a:xfrm>
            <a:off x="1152000" y="2200500"/>
            <a:ext cx="7561800" cy="47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1"/>
              </a:buClr>
              <a:buFont typeface="Open Sans"/>
              <a:buNone/>
              <a:defRPr sz="3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8" name="Shape 628"/>
          <p:cNvSpPr txBox="1">
            <a:spLocks noGrp="1"/>
          </p:cNvSpPr>
          <p:nvPr>
            <p:ph type="body" idx="1"/>
          </p:nvPr>
        </p:nvSpPr>
        <p:spPr>
          <a:xfrm>
            <a:off x="1152000" y="2646000"/>
            <a:ext cx="7561800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2100" b="0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8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6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29" name="Shape 629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30" name="Shape 630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1" name="Shape 631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2" name="Shape 632"/>
          <p:cNvCxnSpPr/>
          <p:nvPr/>
        </p:nvCxnSpPr>
        <p:spPr>
          <a:xfrm>
            <a:off x="313184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3" name="Shape 633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4" name="Shape 634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35" name="Shape 635"/>
          <p:cNvSpPr txBox="1">
            <a:spLocks noGrp="1"/>
          </p:cNvSpPr>
          <p:nvPr>
            <p:ph type="body" idx="2"/>
          </p:nvPr>
        </p:nvSpPr>
        <p:spPr>
          <a:xfrm>
            <a:off x="324014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36" name="Shape 636"/>
          <p:cNvSpPr/>
          <p:nvPr/>
        </p:nvSpPr>
        <p:spPr>
          <a:xfrm>
            <a:off x="-1" y="2031691"/>
            <a:ext cx="1016700" cy="117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7" name="Shape 637"/>
          <p:cNvSpPr txBox="1"/>
          <p:nvPr/>
        </p:nvSpPr>
        <p:spPr>
          <a:xfrm>
            <a:off x="1006929" y="59871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ear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0" name="Shape 640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9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41" name="Shape 641"/>
          <p:cNvCxnSpPr/>
          <p:nvPr/>
        </p:nvCxnSpPr>
        <p:spPr>
          <a:xfrm>
            <a:off x="1440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2" name="Shape 642"/>
          <p:cNvCxnSpPr/>
          <p:nvPr/>
        </p:nvCxnSpPr>
        <p:spPr>
          <a:xfrm>
            <a:off x="3816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3" name="Shape 643"/>
          <p:cNvCxnSpPr/>
          <p:nvPr/>
        </p:nvCxnSpPr>
        <p:spPr>
          <a:xfrm>
            <a:off x="6624000" y="4752000"/>
            <a:ext cx="0" cy="243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4" name="Shape 644"/>
          <p:cNvSpPr txBox="1"/>
          <p:nvPr/>
        </p:nvSpPr>
        <p:spPr>
          <a:xfrm>
            <a:off x="6768000" y="4824900"/>
            <a:ext cx="432000" cy="162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SLIDE</a:t>
            </a:r>
          </a:p>
        </p:txBody>
      </p:sp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3924300" y="4752000"/>
            <a:ext cx="252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88900" marR="0" lvl="0" indent="-508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Open Sans"/>
              <a:buAutoNum type="arabicPeriod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6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42875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46050" algn="l" rtl="0">
              <a:spcBef>
                <a:spcPts val="120"/>
              </a:spcBef>
              <a:buClr>
                <a:srgbClr val="7F7F7F"/>
              </a:buClr>
              <a:buSzPct val="100000"/>
              <a:buFont typeface="Arial"/>
              <a:buChar char="•"/>
              <a:defRPr sz="6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ear grey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: Blue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 txBox="1">
            <a:spLocks noGrp="1"/>
          </p:cNvSpPr>
          <p:nvPr>
            <p:ph type="ctrTitle"/>
          </p:nvPr>
        </p:nvSpPr>
        <p:spPr>
          <a:xfrm>
            <a:off x="430214" y="756000"/>
            <a:ext cx="4213200" cy="15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38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0" name="Shape 650"/>
          <p:cNvSpPr txBox="1">
            <a:spLocks noGrp="1"/>
          </p:cNvSpPr>
          <p:nvPr>
            <p:ph type="subTitle" idx="1"/>
          </p:nvPr>
        </p:nvSpPr>
        <p:spPr>
          <a:xfrm>
            <a:off x="430214" y="2571750"/>
            <a:ext cx="4213200" cy="11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7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0" y="810000"/>
            <a:ext cx="216000" cy="283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2" name="Shape 652"/>
          <p:cNvSpPr>
            <a:spLocks noGrp="1"/>
          </p:cNvSpPr>
          <p:nvPr>
            <p:ph type="pic" idx="2"/>
          </p:nvPr>
        </p:nvSpPr>
        <p:spPr>
          <a:xfrm>
            <a:off x="5220000" y="809624"/>
            <a:ext cx="3924000" cy="283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3" name="Shape 653"/>
          <p:cNvSpPr txBox="1">
            <a:spLocks noGrp="1"/>
          </p:cNvSpPr>
          <p:nvPr>
            <p:ph type="dt" idx="10"/>
          </p:nvPr>
        </p:nvSpPr>
        <p:spPr>
          <a:xfrm>
            <a:off x="430212" y="3915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body" idx="3"/>
          </p:nvPr>
        </p:nvSpPr>
        <p:spPr>
          <a:xfrm>
            <a:off x="430214" y="4239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: Red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ctrTitle"/>
          </p:nvPr>
        </p:nvSpPr>
        <p:spPr>
          <a:xfrm>
            <a:off x="430214" y="756000"/>
            <a:ext cx="4213200" cy="15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63157"/>
              </a:lnSpc>
              <a:spcBef>
                <a:spcPts val="0"/>
              </a:spcBef>
              <a:buClr>
                <a:schemeClr val="accent1"/>
              </a:buClr>
              <a:buFont typeface="Open Sans"/>
              <a:buNone/>
              <a:defRPr sz="3800" b="1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57" name="Shape 657"/>
          <p:cNvSpPr txBox="1">
            <a:spLocks noGrp="1"/>
          </p:cNvSpPr>
          <p:nvPr>
            <p:ph type="subTitle" idx="1"/>
          </p:nvPr>
        </p:nvSpPr>
        <p:spPr>
          <a:xfrm>
            <a:off x="430214" y="2571750"/>
            <a:ext cx="4213200" cy="11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2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7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ctr" rtl="0">
              <a:spcBef>
                <a:spcPts val="200"/>
              </a:spcBef>
              <a:spcAft>
                <a:spcPts val="600"/>
              </a:spcAft>
              <a:buClr>
                <a:srgbClr val="888888"/>
              </a:buClr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ctr" rtl="0">
              <a:spcBef>
                <a:spcPts val="220"/>
              </a:spcBef>
              <a:buClr>
                <a:srgbClr val="888888"/>
              </a:buClr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58" name="Shape 658"/>
          <p:cNvSpPr/>
          <p:nvPr/>
        </p:nvSpPr>
        <p:spPr>
          <a:xfrm>
            <a:off x="0" y="810000"/>
            <a:ext cx="216000" cy="283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Shape 659"/>
          <p:cNvSpPr>
            <a:spLocks noGrp="1"/>
          </p:cNvSpPr>
          <p:nvPr>
            <p:ph type="pic" idx="2"/>
          </p:nvPr>
        </p:nvSpPr>
        <p:spPr>
          <a:xfrm>
            <a:off x="5220000" y="809624"/>
            <a:ext cx="3924000" cy="283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0" name="Shape 660"/>
          <p:cNvSpPr txBox="1">
            <a:spLocks noGrp="1"/>
          </p:cNvSpPr>
          <p:nvPr>
            <p:ph type="dt" idx="10"/>
          </p:nvPr>
        </p:nvSpPr>
        <p:spPr>
          <a:xfrm>
            <a:off x="430212" y="3915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1" name="Shape 661"/>
          <p:cNvSpPr txBox="1">
            <a:spLocks noGrp="1"/>
          </p:cNvSpPr>
          <p:nvPr>
            <p:ph type="body" idx="3"/>
          </p:nvPr>
        </p:nvSpPr>
        <p:spPr>
          <a:xfrm>
            <a:off x="430214" y="4239000"/>
            <a:ext cx="4213200" cy="2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800" b="0" i="1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50" Type="http://schemas.openxmlformats.org/officeDocument/2006/relationships/slideLayout" Target="../slideLayouts/slideLayout126.xml"/><Relationship Id="rId55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8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81.xml"/><Relationship Id="rId61" Type="http://schemas.openxmlformats.org/officeDocument/2006/relationships/image" Target="../media/image10.jpg"/><Relationship Id="rId1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Relationship Id="rId54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57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60" Type="http://schemas.openxmlformats.org/officeDocument/2006/relationships/theme" Target="../theme/theme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71900" y="674775"/>
            <a:ext cx="8222100" cy="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buClr>
                <a:schemeClr val="accent2"/>
              </a:buClr>
              <a:buSzPct val="1000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71900" y="1522175"/>
            <a:ext cx="8222100" cy="283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0000"/>
              <a:defRPr sz="1800">
                <a:solidFill>
                  <a:schemeClr val="accent1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1"/>
                </a:solidFill>
              </a:rPr>
              <a:t>‹#›</a:t>
            </a:fld>
            <a:endParaRPr lang="en" sz="1000">
              <a:solidFill>
                <a:schemeClr val="accent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9">
            <a:alphaModFix/>
          </a:blip>
          <a:srcRect l="343" t="964" r="1559" b="22453"/>
          <a:stretch/>
        </p:blipFill>
        <p:spPr>
          <a:xfrm>
            <a:off x="0" y="0"/>
            <a:ext cx="9144000" cy="4639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Shape 240"/>
          <p:cNvGrpSpPr/>
          <p:nvPr/>
        </p:nvGrpSpPr>
        <p:grpSpPr>
          <a:xfrm>
            <a:off x="8533150" y="4641176"/>
            <a:ext cx="610849" cy="505575"/>
            <a:chOff x="8533150" y="4641176"/>
            <a:chExt cx="610849" cy="505575"/>
          </a:xfrm>
        </p:grpSpPr>
        <p:pic>
          <p:nvPicPr>
            <p:cNvPr id="241" name="Shape 241"/>
            <p:cNvPicPr preferRelativeResize="0"/>
            <p:nvPr/>
          </p:nvPicPr>
          <p:blipFill rotWithShape="1">
            <a:blip r:embed="rId10">
              <a:alphaModFix/>
            </a:blip>
            <a:srcRect r="75128"/>
            <a:stretch/>
          </p:blipFill>
          <p:spPr>
            <a:xfrm>
              <a:off x="8533150" y="4722132"/>
              <a:ext cx="306566" cy="37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Shape 24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839716" y="4641176"/>
              <a:ext cx="304283" cy="505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3" name="Shape 243"/>
          <p:cNvSpPr txBox="1"/>
          <p:nvPr/>
        </p:nvSpPr>
        <p:spPr>
          <a:xfrm>
            <a:off x="3220989" y="4845525"/>
            <a:ext cx="5141700" cy="12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buSzPct val="25000"/>
              <a:buNone/>
            </a:pPr>
            <a:r>
              <a:rPr lang="en" sz="600" b="0" i="0" u="none" strike="noStrike" cap="none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Google Confidential and Proprietary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32000" y="875975"/>
            <a:ext cx="8280000" cy="29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buNone/>
              <a:defRPr sz="3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Clr>
                <a:srgbClr val="666666"/>
              </a:buClr>
              <a:buSzPct val="100000"/>
              <a:buFont typeface="Roboto"/>
              <a:defRPr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32000" y="1727486"/>
            <a:ext cx="8280000" cy="26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07989" marR="0" lvl="0" indent="-50839" algn="l" rtl="0">
              <a:lnSpc>
                <a:spcPct val="95000"/>
              </a:lnSpc>
              <a:spcBef>
                <a:spcPts val="600"/>
              </a:spcBef>
              <a:buClr>
                <a:srgbClr val="666666"/>
              </a:buClr>
              <a:buFont typeface="Arial"/>
              <a:buChar char="●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202479" marR="0" lvl="1" indent="-46904" algn="l" rtl="0">
              <a:lnSpc>
                <a:spcPct val="95000"/>
              </a:lnSpc>
              <a:spcBef>
                <a:spcPts val="600"/>
              </a:spcBef>
              <a:buClr>
                <a:srgbClr val="666666"/>
              </a:buClr>
              <a:buFont typeface="Arial"/>
              <a:buChar char="●"/>
              <a:defRPr sz="14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283471" marR="0" lvl="2" indent="-48521" algn="l" rtl="0">
              <a:lnSpc>
                <a:spcPct val="95000"/>
              </a:lnSpc>
              <a:spcBef>
                <a:spcPts val="600"/>
              </a:spcBef>
              <a:buClr>
                <a:srgbClr val="666666"/>
              </a:buClr>
              <a:buFont typeface="Arial"/>
              <a:buChar char="●"/>
              <a:defRPr sz="1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364463" marR="0" lvl="3" indent="-40613" algn="l" rtl="0">
              <a:lnSpc>
                <a:spcPct val="95000"/>
              </a:lnSpc>
              <a:spcBef>
                <a:spcPts val="600"/>
              </a:spcBef>
              <a:buClr>
                <a:srgbClr val="666666"/>
              </a:buClr>
              <a:buFont typeface="Arial"/>
              <a:buChar char="●"/>
              <a:defRPr sz="1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445456" marR="0" lvl="4" indent="-45406" algn="l" rtl="0">
              <a:lnSpc>
                <a:spcPct val="95000"/>
              </a:lnSpc>
              <a:spcBef>
                <a:spcPts val="600"/>
              </a:spcBef>
              <a:buClr>
                <a:srgbClr val="666666"/>
              </a:buClr>
              <a:buFont typeface="Arial"/>
              <a:buChar char="●"/>
              <a:defRPr sz="12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1885762" marR="0" lvl="5" indent="-126812" algn="l" rtl="0">
              <a:spcBef>
                <a:spcPts val="300"/>
              </a:spcBef>
              <a:buClr>
                <a:srgbClr val="666666"/>
              </a:buClr>
              <a:buFont typeface="Arial"/>
              <a:buChar char="●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228626" marR="0" lvl="6" indent="-126776" algn="l" rtl="0">
              <a:spcBef>
                <a:spcPts val="300"/>
              </a:spcBef>
              <a:buClr>
                <a:srgbClr val="666666"/>
              </a:buClr>
              <a:buFont typeface="Arial"/>
              <a:buChar char="●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571493" marR="0" lvl="7" indent="-126743" algn="l" rtl="0">
              <a:spcBef>
                <a:spcPts val="300"/>
              </a:spcBef>
              <a:buClr>
                <a:srgbClr val="666666"/>
              </a:buClr>
              <a:buFont typeface="Arial"/>
              <a:buChar char="●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2914358" marR="0" lvl="8" indent="-126707" algn="l" rtl="0">
              <a:spcBef>
                <a:spcPts val="300"/>
              </a:spcBef>
              <a:buClr>
                <a:srgbClr val="666666"/>
              </a:buClr>
              <a:buFont typeface="Arial"/>
              <a:buChar char="●"/>
              <a:defRPr sz="1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8712000" y="4845525"/>
            <a:ext cx="432000" cy="12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</a:pPr>
            <a:endParaRPr sz="800" b="0" i="0" u="none" strike="noStrike" cap="none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865" marR="0" lvl="1" indent="-12665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85731" marR="0" lvl="2" indent="-12631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28597" marR="0" lvl="3" indent="-12597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462" marR="0" lvl="4" indent="-12562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327" marR="0" lvl="5" indent="-12527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057195" marR="0" lvl="6" indent="-12495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400060" marR="0" lvl="7" indent="-12459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742925" marR="0" lvl="8" indent="-12425" algn="l" rtl="0">
              <a:spcBef>
                <a:spcPts val="0"/>
              </a:spcBef>
            </a:pPr>
            <a:endParaRPr sz="1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7" name="Shape 247"/>
          <p:cNvCxnSpPr/>
          <p:nvPr/>
        </p:nvCxnSpPr>
        <p:spPr>
          <a:xfrm>
            <a:off x="-1575" y="4646275"/>
            <a:ext cx="9152100" cy="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50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50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40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40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40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40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40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40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Shape 289"/>
          <p:cNvGrpSpPr/>
          <p:nvPr/>
        </p:nvGrpSpPr>
        <p:grpSpPr>
          <a:xfrm>
            <a:off x="424968" y="4773053"/>
            <a:ext cx="637176" cy="207612"/>
            <a:chOff x="0" y="0"/>
            <a:chExt cx="2077525" cy="676925"/>
          </a:xfrm>
        </p:grpSpPr>
        <p:sp>
          <p:nvSpPr>
            <p:cNvPr id="290" name="Shape 290"/>
            <p:cNvSpPr/>
            <p:nvPr/>
          </p:nvSpPr>
          <p:spPr>
            <a:xfrm>
              <a:off x="0" y="0"/>
              <a:ext cx="511500" cy="524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771" y="71169"/>
                  </a:moveTo>
                  <a:lnTo>
                    <a:pt x="62771" y="54780"/>
                  </a:lnTo>
                  <a:lnTo>
                    <a:pt x="119090" y="54780"/>
                  </a:lnTo>
                  <a:cubicBezTo>
                    <a:pt x="119665" y="57667"/>
                    <a:pt x="120000" y="61108"/>
                    <a:pt x="120000" y="64830"/>
                  </a:cubicBezTo>
                  <a:cubicBezTo>
                    <a:pt x="120000" y="77120"/>
                    <a:pt x="116544" y="92343"/>
                    <a:pt x="105433" y="103170"/>
                  </a:cubicBezTo>
                  <a:cubicBezTo>
                    <a:pt x="94621" y="114146"/>
                    <a:pt x="80799" y="120000"/>
                    <a:pt x="62478" y="120000"/>
                  </a:cubicBezTo>
                  <a:cubicBezTo>
                    <a:pt x="28534" y="120005"/>
                    <a:pt x="0" y="93075"/>
                    <a:pt x="0" y="60000"/>
                  </a:cubicBezTo>
                  <a:cubicBezTo>
                    <a:pt x="0" y="26924"/>
                    <a:pt x="28534" y="0"/>
                    <a:pt x="62478" y="0"/>
                  </a:cubicBezTo>
                  <a:cubicBezTo>
                    <a:pt x="81251" y="0"/>
                    <a:pt x="94621" y="7168"/>
                    <a:pt x="104682" y="16537"/>
                  </a:cubicBezTo>
                  <a:lnTo>
                    <a:pt x="92820" y="28096"/>
                  </a:lnTo>
                  <a:cubicBezTo>
                    <a:pt x="85610" y="21511"/>
                    <a:pt x="75848" y="16389"/>
                    <a:pt x="62484" y="16389"/>
                  </a:cubicBezTo>
                  <a:cubicBezTo>
                    <a:pt x="37704" y="16389"/>
                    <a:pt x="18327" y="35853"/>
                    <a:pt x="18327" y="60000"/>
                  </a:cubicBezTo>
                  <a:cubicBezTo>
                    <a:pt x="18327" y="84146"/>
                    <a:pt x="37704" y="103610"/>
                    <a:pt x="62484" y="103610"/>
                  </a:cubicBezTo>
                  <a:cubicBezTo>
                    <a:pt x="78552" y="103610"/>
                    <a:pt x="87716" y="97317"/>
                    <a:pt x="93571" y="91612"/>
                  </a:cubicBezTo>
                  <a:cubicBezTo>
                    <a:pt x="98346" y="86964"/>
                    <a:pt x="101485" y="80293"/>
                    <a:pt x="102705" y="71169"/>
                  </a:cubicBezTo>
                  <a:lnTo>
                    <a:pt x="62771" y="7116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540400" y="187300"/>
              <a:ext cx="339300" cy="337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cubicBezTo>
                    <a:pt x="120000" y="94540"/>
                    <a:pt x="93060" y="120000"/>
                    <a:pt x="60000" y="120000"/>
                  </a:cubicBezTo>
                  <a:cubicBezTo>
                    <a:pt x="26939" y="120000"/>
                    <a:pt x="0" y="94549"/>
                    <a:pt x="0" y="60000"/>
                  </a:cubicBezTo>
                  <a:cubicBezTo>
                    <a:pt x="0" y="25228"/>
                    <a:pt x="26939" y="0"/>
                    <a:pt x="60000" y="0"/>
                  </a:cubicBezTo>
                  <a:cubicBezTo>
                    <a:pt x="93060" y="0"/>
                    <a:pt x="120000" y="25228"/>
                    <a:pt x="120000" y="60000"/>
                  </a:cubicBezTo>
                  <a:close/>
                  <a:moveTo>
                    <a:pt x="93741" y="60000"/>
                  </a:moveTo>
                  <a:cubicBezTo>
                    <a:pt x="93741" y="38411"/>
                    <a:pt x="78122" y="23639"/>
                    <a:pt x="60008" y="23639"/>
                  </a:cubicBezTo>
                  <a:cubicBezTo>
                    <a:pt x="41895" y="23639"/>
                    <a:pt x="26267" y="38411"/>
                    <a:pt x="26267" y="60000"/>
                  </a:cubicBezTo>
                  <a:cubicBezTo>
                    <a:pt x="26267" y="81358"/>
                    <a:pt x="41886" y="96360"/>
                    <a:pt x="60008" y="96360"/>
                  </a:cubicBezTo>
                  <a:cubicBezTo>
                    <a:pt x="78113" y="96360"/>
                    <a:pt x="93741" y="81358"/>
                    <a:pt x="93741" y="60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910400" y="187300"/>
              <a:ext cx="339300" cy="337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cubicBezTo>
                    <a:pt x="120000" y="94540"/>
                    <a:pt x="93060" y="120000"/>
                    <a:pt x="60000" y="120000"/>
                  </a:cubicBezTo>
                  <a:cubicBezTo>
                    <a:pt x="26939" y="120000"/>
                    <a:pt x="0" y="94549"/>
                    <a:pt x="0" y="60000"/>
                  </a:cubicBezTo>
                  <a:cubicBezTo>
                    <a:pt x="0" y="25228"/>
                    <a:pt x="26939" y="0"/>
                    <a:pt x="60000" y="0"/>
                  </a:cubicBezTo>
                  <a:cubicBezTo>
                    <a:pt x="93060" y="0"/>
                    <a:pt x="120000" y="25228"/>
                    <a:pt x="120000" y="60000"/>
                  </a:cubicBezTo>
                  <a:close/>
                  <a:moveTo>
                    <a:pt x="93741" y="60000"/>
                  </a:moveTo>
                  <a:cubicBezTo>
                    <a:pt x="93741" y="38411"/>
                    <a:pt x="78122" y="23639"/>
                    <a:pt x="60008" y="23639"/>
                  </a:cubicBezTo>
                  <a:cubicBezTo>
                    <a:pt x="41895" y="23639"/>
                    <a:pt x="26267" y="38411"/>
                    <a:pt x="26267" y="60000"/>
                  </a:cubicBezTo>
                  <a:cubicBezTo>
                    <a:pt x="26267" y="81358"/>
                    <a:pt x="41886" y="96360"/>
                    <a:pt x="60008" y="96360"/>
                  </a:cubicBezTo>
                  <a:cubicBezTo>
                    <a:pt x="78113" y="96360"/>
                    <a:pt x="93741" y="81358"/>
                    <a:pt x="93741" y="60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1280400" y="187325"/>
              <a:ext cx="324000" cy="4896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2506"/>
                  </a:moveTo>
                  <a:lnTo>
                    <a:pt x="119999" y="76862"/>
                  </a:lnTo>
                  <a:cubicBezTo>
                    <a:pt x="119999" y="107450"/>
                    <a:pt x="92728" y="120000"/>
                    <a:pt x="60472" y="120000"/>
                  </a:cubicBezTo>
                  <a:cubicBezTo>
                    <a:pt x="30115" y="120000"/>
                    <a:pt x="11857" y="106507"/>
                    <a:pt x="4974" y="95526"/>
                  </a:cubicBezTo>
                  <a:lnTo>
                    <a:pt x="28930" y="88939"/>
                  </a:lnTo>
                  <a:cubicBezTo>
                    <a:pt x="33200" y="95686"/>
                    <a:pt x="43631" y="103688"/>
                    <a:pt x="60472" y="103688"/>
                  </a:cubicBezTo>
                  <a:cubicBezTo>
                    <a:pt x="81102" y="103688"/>
                    <a:pt x="93913" y="95214"/>
                    <a:pt x="93913" y="79375"/>
                  </a:cubicBezTo>
                  <a:lnTo>
                    <a:pt x="93913" y="73412"/>
                  </a:lnTo>
                  <a:lnTo>
                    <a:pt x="92968" y="73412"/>
                  </a:lnTo>
                  <a:cubicBezTo>
                    <a:pt x="86799" y="78431"/>
                    <a:pt x="74942" y="82824"/>
                    <a:pt x="59999" y="82824"/>
                  </a:cubicBezTo>
                  <a:cubicBezTo>
                    <a:pt x="28698" y="82824"/>
                    <a:pt x="0" y="64785"/>
                    <a:pt x="0" y="41568"/>
                  </a:cubicBezTo>
                  <a:cubicBezTo>
                    <a:pt x="0" y="18192"/>
                    <a:pt x="28698" y="0"/>
                    <a:pt x="59999" y="0"/>
                  </a:cubicBezTo>
                  <a:cubicBezTo>
                    <a:pt x="74942" y="0"/>
                    <a:pt x="86799" y="4393"/>
                    <a:pt x="92968" y="9258"/>
                  </a:cubicBezTo>
                  <a:lnTo>
                    <a:pt x="93913" y="9258"/>
                  </a:lnTo>
                  <a:lnTo>
                    <a:pt x="93913" y="2506"/>
                  </a:lnTo>
                  <a:lnTo>
                    <a:pt x="119999" y="2506"/>
                  </a:lnTo>
                  <a:close/>
                  <a:moveTo>
                    <a:pt x="95812" y="41568"/>
                  </a:moveTo>
                  <a:cubicBezTo>
                    <a:pt x="95812" y="26979"/>
                    <a:pt x="81111" y="16311"/>
                    <a:pt x="62371" y="16311"/>
                  </a:cubicBezTo>
                  <a:cubicBezTo>
                    <a:pt x="43399" y="16311"/>
                    <a:pt x="27512" y="26979"/>
                    <a:pt x="27512" y="41568"/>
                  </a:cubicBezTo>
                  <a:cubicBezTo>
                    <a:pt x="27512" y="55998"/>
                    <a:pt x="43399" y="66513"/>
                    <a:pt x="62371" y="66513"/>
                  </a:cubicBezTo>
                  <a:cubicBezTo>
                    <a:pt x="81102" y="66507"/>
                    <a:pt x="95812" y="55998"/>
                    <a:pt x="95812" y="415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1655750" y="20000"/>
              <a:ext cx="74100" cy="495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1765825" y="187275"/>
              <a:ext cx="311700" cy="3378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583" y="79778"/>
                  </a:moveTo>
                  <a:lnTo>
                    <a:pt x="118758" y="93413"/>
                  </a:lnTo>
                  <a:cubicBezTo>
                    <a:pt x="111607" y="103186"/>
                    <a:pt x="94359" y="120000"/>
                    <a:pt x="64552" y="120000"/>
                  </a:cubicBezTo>
                  <a:cubicBezTo>
                    <a:pt x="27593" y="120000"/>
                    <a:pt x="0" y="93635"/>
                    <a:pt x="0" y="60000"/>
                  </a:cubicBezTo>
                  <a:cubicBezTo>
                    <a:pt x="0" y="24314"/>
                    <a:pt x="27844" y="0"/>
                    <a:pt x="61357" y="0"/>
                  </a:cubicBezTo>
                  <a:cubicBezTo>
                    <a:pt x="95110" y="0"/>
                    <a:pt x="111626" y="24775"/>
                    <a:pt x="117045" y="38180"/>
                  </a:cubicBezTo>
                  <a:lnTo>
                    <a:pt x="120000" y="44997"/>
                  </a:lnTo>
                  <a:lnTo>
                    <a:pt x="33022" y="78180"/>
                  </a:lnTo>
                  <a:cubicBezTo>
                    <a:pt x="39672" y="90226"/>
                    <a:pt x="50028" y="96360"/>
                    <a:pt x="64562" y="96360"/>
                  </a:cubicBezTo>
                  <a:cubicBezTo>
                    <a:pt x="79085" y="96369"/>
                    <a:pt x="89191" y="89782"/>
                    <a:pt x="96583" y="79778"/>
                  </a:cubicBezTo>
                  <a:close/>
                  <a:moveTo>
                    <a:pt x="28325" y="58189"/>
                  </a:moveTo>
                  <a:lnTo>
                    <a:pt x="86477" y="35916"/>
                  </a:lnTo>
                  <a:cubicBezTo>
                    <a:pt x="83272" y="28415"/>
                    <a:pt x="73666" y="23186"/>
                    <a:pt x="62329" y="23186"/>
                  </a:cubicBezTo>
                  <a:cubicBezTo>
                    <a:pt x="47795" y="23195"/>
                    <a:pt x="27593" y="35011"/>
                    <a:pt x="28325" y="58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Shape 296"/>
          <p:cNvSpPr txBox="1"/>
          <p:nvPr/>
        </p:nvSpPr>
        <p:spPr>
          <a:xfrm>
            <a:off x="5085675" y="4699923"/>
            <a:ext cx="35610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Roboto"/>
              <a:buNone/>
            </a:pPr>
            <a:r>
              <a:rPr lang="en" sz="9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Confidential &amp; Proprietary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Roboto"/>
              <a:buNone/>
              <a:defRPr sz="28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Roboto"/>
              <a:buNone/>
              <a:defRPr sz="2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8523540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Roboto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/>
        </p:nvSpPr>
        <p:spPr>
          <a:xfrm>
            <a:off x="0" y="4623978"/>
            <a:ext cx="9144000" cy="51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430214" y="406657"/>
            <a:ext cx="8283600" cy="76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lt2"/>
              </a:buClr>
              <a:buFont typeface="Open Sans"/>
              <a:buNone/>
              <a:defRPr sz="24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430214" y="1762125"/>
            <a:ext cx="8283600" cy="275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l" rtl="0">
              <a:spcBef>
                <a:spcPts val="400"/>
              </a:spcBef>
              <a:buClr>
                <a:schemeClr val="lt2"/>
              </a:buClr>
              <a:buFont typeface="Arial"/>
              <a:buNone/>
              <a:defRPr sz="1700" b="1" i="0" u="none" strike="noStrike" cap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0975" marR="0" lvl="3" indent="-11112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61950" marR="0" lvl="4" indent="-114300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542925" marR="0" lvl="5" indent="-117475" algn="l" rtl="0">
              <a:spcBef>
                <a:spcPts val="220"/>
              </a:spcBef>
              <a:buClr>
                <a:srgbClr val="7F7F7F"/>
              </a:buClr>
              <a:buSzPct val="100000"/>
              <a:buFont typeface="Arial"/>
              <a:buChar char="•"/>
              <a:defRPr sz="11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4" name="Shape 424"/>
          <p:cNvSpPr txBox="1">
            <a:spLocks noGrp="1"/>
          </p:cNvSpPr>
          <p:nvPr>
            <p:ph type="ftr" idx="11"/>
          </p:nvPr>
        </p:nvSpPr>
        <p:spPr>
          <a:xfrm>
            <a:off x="1548000" y="4752000"/>
            <a:ext cx="2160000" cy="2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425" name="Shape 425"/>
          <p:cNvGrpSpPr/>
          <p:nvPr/>
        </p:nvGrpSpPr>
        <p:grpSpPr>
          <a:xfrm>
            <a:off x="311853" y="4740705"/>
            <a:ext cx="913209" cy="277040"/>
            <a:chOff x="311853" y="4740705"/>
            <a:chExt cx="913209" cy="277040"/>
          </a:xfrm>
        </p:grpSpPr>
        <p:sp>
          <p:nvSpPr>
            <p:cNvPr id="426" name="Shape 426"/>
            <p:cNvSpPr txBox="1"/>
            <p:nvPr/>
          </p:nvSpPr>
          <p:spPr>
            <a:xfrm>
              <a:off x="577062" y="4747446"/>
              <a:ext cx="647999" cy="2703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ct val="25000"/>
                <a:buFont typeface="Arial"/>
                <a:buNone/>
              </a:pPr>
              <a:r>
                <a:rPr lang="en" sz="2800" b="1" i="0" u="none" strike="noStrike" cap="none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RU</a:t>
              </a:r>
            </a:p>
          </p:txBody>
        </p:sp>
        <p:pic>
          <p:nvPicPr>
            <p:cNvPr id="427" name="Shape 427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311853" y="4740705"/>
              <a:ext cx="251400" cy="251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  <p:sldLayoutId id="2147483762" r:id="rId39"/>
    <p:sldLayoutId id="2147483763" r:id="rId40"/>
    <p:sldLayoutId id="2147483764" r:id="rId41"/>
    <p:sldLayoutId id="2147483765" r:id="rId42"/>
    <p:sldLayoutId id="2147483766" r:id="rId43"/>
    <p:sldLayoutId id="2147483767" r:id="rId44"/>
    <p:sldLayoutId id="2147483768" r:id="rId45"/>
    <p:sldLayoutId id="2147483769" r:id="rId46"/>
    <p:sldLayoutId id="2147483770" r:id="rId47"/>
    <p:sldLayoutId id="2147483771" r:id="rId48"/>
    <p:sldLayoutId id="2147483772" r:id="rId49"/>
    <p:sldLayoutId id="2147483773" r:id="rId50"/>
    <p:sldLayoutId id="2147483774" r:id="rId51"/>
    <p:sldLayoutId id="2147483775" r:id="rId52"/>
    <p:sldLayoutId id="2147483776" r:id="rId53"/>
    <p:sldLayoutId id="2147483777" r:id="rId54"/>
    <p:sldLayoutId id="2147483778" r:id="rId55"/>
    <p:sldLayoutId id="2147483779" r:id="rId56"/>
    <p:sldLayoutId id="2147483780" r:id="rId57"/>
    <p:sldLayoutId id="2147483781" r:id="rId58"/>
    <p:sldLayoutId id="2147483782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 txBox="1">
            <a:spLocks noGrp="1"/>
          </p:cNvSpPr>
          <p:nvPr>
            <p:ph type="title"/>
          </p:nvPr>
        </p:nvSpPr>
        <p:spPr>
          <a:xfrm>
            <a:off x="165975" y="1100550"/>
            <a:ext cx="7509000" cy="101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b="1"/>
              <a:t>И такое бывает…</a:t>
            </a:r>
          </a:p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800"/>
              <a:t>Любопытные практики мобильного маркетинга</a:t>
            </a:r>
          </a:p>
        </p:txBody>
      </p:sp>
      <p:pic>
        <p:nvPicPr>
          <p:cNvPr id="1115" name="Shape 1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024" y="3502350"/>
            <a:ext cx="998299" cy="9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Shape 1116"/>
          <p:cNvSpPr txBox="1">
            <a:spLocks noGrp="1"/>
          </p:cNvSpPr>
          <p:nvPr>
            <p:ph type="title"/>
          </p:nvPr>
        </p:nvSpPr>
        <p:spPr>
          <a:xfrm>
            <a:off x="1190325" y="3305200"/>
            <a:ext cx="4206600" cy="101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 b="1"/>
              <a:t>Юрий Берченко</a:t>
            </a:r>
          </a:p>
          <a:p>
            <a:pPr lvl="0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i="1">
                <a:solidFill>
                  <a:schemeClr val="lt1"/>
                </a:solidFill>
              </a:rPr>
              <a:t>Руководитель отдела по работе с ключевыми клиентами в секторе ритейл                 </a:t>
            </a:r>
          </a:p>
          <a:p>
            <a:pPr lvl="0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Google Россия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Shape 1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Shape 1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Shape 1175"/>
          <p:cNvSpPr txBox="1"/>
          <p:nvPr/>
        </p:nvSpPr>
        <p:spPr>
          <a:xfrm>
            <a:off x="1615200" y="1833375"/>
            <a:ext cx="5913600" cy="69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000" b="1">
                <a:solidFill>
                  <a:srgbClr val="FFFFFF"/>
                </a:solidFill>
              </a:rPr>
              <a:t>MICRO-MOMENTS</a:t>
            </a:r>
          </a:p>
        </p:txBody>
      </p:sp>
      <p:cxnSp>
        <p:nvCxnSpPr>
          <p:cNvPr id="1176" name="Shape 1176"/>
          <p:cNvCxnSpPr/>
          <p:nvPr/>
        </p:nvCxnSpPr>
        <p:spPr>
          <a:xfrm>
            <a:off x="3634800" y="2735225"/>
            <a:ext cx="1874400" cy="0"/>
          </a:xfrm>
          <a:prstGeom prst="straightConnector1">
            <a:avLst/>
          </a:prstGeom>
          <a:noFill/>
          <a:ln w="76200" cap="flat" cmpd="sng">
            <a:solidFill>
              <a:srgbClr val="06C676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Shape 1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Shape 1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Shape 1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Shape 1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5487" y="264362"/>
            <a:ext cx="6153024" cy="46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Shape 1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Shape 1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1700" y="181700"/>
            <a:ext cx="16002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Shape 1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6662" y="975310"/>
            <a:ext cx="1813301" cy="32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Shape 12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1150" y="181700"/>
            <a:ext cx="2190750" cy="219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Shape 1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Shape 1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Shape 1211"/>
          <p:cNvPicPr preferRelativeResize="0"/>
          <p:nvPr/>
        </p:nvPicPr>
        <p:blipFill rotWithShape="1">
          <a:blip r:embed="rId4">
            <a:alphaModFix/>
          </a:blip>
          <a:srcRect t="3574" b="7291"/>
          <a:stretch/>
        </p:blipFill>
        <p:spPr>
          <a:xfrm>
            <a:off x="1956175" y="1099775"/>
            <a:ext cx="1800049" cy="285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Shape 1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Shape 1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962" y="228875"/>
            <a:ext cx="7286625" cy="409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Shape 12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4825" y="3383125"/>
            <a:ext cx="5059224" cy="1475049"/>
          </a:xfrm>
          <a:prstGeom prst="rect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19" name="Shape 12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052" y="380775"/>
            <a:ext cx="1619475" cy="120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Shape 1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Shape 1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Shape 1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Shape 1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Shape 1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" name="Shape 1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Shape 1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Shape 1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94525" y="462000"/>
            <a:ext cx="2519349" cy="456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Shape 1251"/>
          <p:cNvPicPr preferRelativeResize="0"/>
          <p:nvPr/>
        </p:nvPicPr>
        <p:blipFill rotWithShape="1">
          <a:blip r:embed="rId5">
            <a:alphaModFix/>
          </a:blip>
          <a:srcRect l="11410" t="12266" r="12722" b="13571"/>
          <a:stretch/>
        </p:blipFill>
        <p:spPr>
          <a:xfrm>
            <a:off x="9703858" y="893185"/>
            <a:ext cx="2003500" cy="349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Shape 1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Shape 1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Shape 1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Shape 1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500" y="847775"/>
            <a:ext cx="7069824" cy="397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Shape 12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3332" y="121600"/>
            <a:ext cx="1831224" cy="141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Shape 1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Shape 1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425" y="654665"/>
            <a:ext cx="7650350" cy="429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Shape 1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3875" y="133474"/>
            <a:ext cx="1857899" cy="8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Shape 1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Shape 1281"/>
          <p:cNvSpPr txBox="1"/>
          <p:nvPr/>
        </p:nvSpPr>
        <p:spPr>
          <a:xfrm>
            <a:off x="848250" y="1457850"/>
            <a:ext cx="7447500" cy="216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60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Mobile technology offers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4600" b="1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Immersive storytelling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Shape 1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Shape 1127"/>
          <p:cNvPicPr preferRelativeResize="0"/>
          <p:nvPr/>
        </p:nvPicPr>
        <p:blipFill rotWithShape="1">
          <a:blip r:embed="rId4">
            <a:alphaModFix/>
          </a:blip>
          <a:srcRect t="3222"/>
          <a:stretch/>
        </p:blipFill>
        <p:spPr>
          <a:xfrm>
            <a:off x="812425" y="1573624"/>
            <a:ext cx="2851824" cy="491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Shape 1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693" y="0"/>
            <a:ext cx="597531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Shape 1287"/>
          <p:cNvSpPr txBox="1">
            <a:spLocks noGrp="1"/>
          </p:cNvSpPr>
          <p:nvPr>
            <p:ph type="title" idx="4294967295"/>
          </p:nvPr>
        </p:nvSpPr>
        <p:spPr>
          <a:xfrm>
            <a:off x="156800" y="233375"/>
            <a:ext cx="3847200" cy="607200"/>
          </a:xfrm>
          <a:prstGeom prst="rect">
            <a:avLst/>
          </a:prstGeom>
          <a:noFill/>
          <a:ln>
            <a:noFill/>
          </a:ln>
        </p:spPr>
        <p:txBody>
          <a:bodyPr lIns="28575" tIns="28575" rIns="28575" bIns="2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0006"/>
              </a:buClr>
              <a:buSzPct val="25000"/>
              <a:buFont typeface="Helvetica Neue"/>
              <a:buNone/>
            </a:pPr>
            <a:r>
              <a:rPr lang="en" b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Cardboard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Shape 1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Shape 1293"/>
          <p:cNvPicPr preferRelativeResize="0"/>
          <p:nvPr/>
        </p:nvPicPr>
        <p:blipFill rotWithShape="1">
          <a:blip r:embed="rId4">
            <a:alphaModFix amt="16000"/>
          </a:blip>
          <a:srcRect t="18566"/>
          <a:stretch/>
        </p:blipFill>
        <p:spPr>
          <a:xfrm>
            <a:off x="0" y="0"/>
            <a:ext cx="9143999" cy="10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Shape 1294"/>
          <p:cNvSpPr txBox="1">
            <a:spLocks noGrp="1"/>
          </p:cNvSpPr>
          <p:nvPr>
            <p:ph type="title" idx="4294967295"/>
          </p:nvPr>
        </p:nvSpPr>
        <p:spPr>
          <a:xfrm>
            <a:off x="310775" y="247588"/>
            <a:ext cx="8358300" cy="607200"/>
          </a:xfrm>
          <a:prstGeom prst="rect">
            <a:avLst/>
          </a:prstGeom>
          <a:noFill/>
          <a:ln>
            <a:noFill/>
          </a:ln>
        </p:spPr>
        <p:txBody>
          <a:bodyPr lIns="28575" tIns="28575" rIns="28575" bIns="2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0006"/>
              </a:buClr>
              <a:buSzPct val="25000"/>
              <a:buFont typeface="Helvetica Neue"/>
              <a:buNone/>
            </a:pPr>
            <a:r>
              <a:rPr lang="en" sz="3000" b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Transport users into virtual dreams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Shape 1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Shape 13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5375" y="510500"/>
            <a:ext cx="7133249" cy="41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Shape 1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Shape 1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1192" y="0"/>
            <a:ext cx="289178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Shape 1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0542" y="0"/>
            <a:ext cx="28917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Shape 1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Shape 13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450" y="514350"/>
            <a:ext cx="80391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Shape 13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Shape 1319"/>
          <p:cNvPicPr preferRelativeResize="0"/>
          <p:nvPr/>
        </p:nvPicPr>
        <p:blipFill rotWithShape="1">
          <a:blip r:embed="rId4">
            <a:alphaModFix/>
          </a:blip>
          <a:srcRect b="11559"/>
          <a:stretch/>
        </p:blipFill>
        <p:spPr>
          <a:xfrm>
            <a:off x="561975" y="618500"/>
            <a:ext cx="8020050" cy="399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Shape 1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Shape 1325"/>
          <p:cNvPicPr preferRelativeResize="0"/>
          <p:nvPr/>
        </p:nvPicPr>
        <p:blipFill rotWithShape="1">
          <a:blip r:embed="rId4">
            <a:alphaModFix/>
          </a:blip>
          <a:srcRect b="1690"/>
          <a:stretch/>
        </p:blipFill>
        <p:spPr>
          <a:xfrm>
            <a:off x="0" y="257849"/>
            <a:ext cx="9143999" cy="462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Shape 13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Shape 1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6025"/>
            <a:ext cx="9144000" cy="4691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Shape 13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Shape 1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12" y="542925"/>
            <a:ext cx="78771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Shape 1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Shape 1343"/>
          <p:cNvPicPr preferRelativeResize="0"/>
          <p:nvPr/>
        </p:nvPicPr>
        <p:blipFill rotWithShape="1">
          <a:blip r:embed="rId4">
            <a:alphaModFix/>
          </a:blip>
          <a:srcRect b="8833"/>
          <a:stretch/>
        </p:blipFill>
        <p:spPr>
          <a:xfrm>
            <a:off x="375300" y="419600"/>
            <a:ext cx="8393400" cy="4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Shape 1132"/>
          <p:cNvSpPr/>
          <p:nvPr/>
        </p:nvSpPr>
        <p:spPr>
          <a:xfrm>
            <a:off x="-25" y="5070276"/>
            <a:ext cx="2286000" cy="777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2285991" y="5070273"/>
            <a:ext cx="2285999" cy="77700"/>
          </a:xfrm>
          <a:prstGeom prst="rect">
            <a:avLst/>
          </a:prstGeom>
          <a:solidFill>
            <a:srgbClr val="DB44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6858025" y="5070273"/>
            <a:ext cx="2286000" cy="777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4572007" y="5070276"/>
            <a:ext cx="2286000" cy="77700"/>
          </a:xfrm>
          <a:prstGeom prst="rect">
            <a:avLst/>
          </a:prstGeom>
          <a:solidFill>
            <a:srgbClr val="F4B4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6" name="Shape 1136"/>
          <p:cNvPicPr preferRelativeResize="0"/>
          <p:nvPr/>
        </p:nvPicPr>
        <p:blipFill rotWithShape="1">
          <a:blip r:embed="rId3">
            <a:alphaModFix/>
          </a:blip>
          <a:srcRect r="12526"/>
          <a:stretch/>
        </p:blipFill>
        <p:spPr>
          <a:xfrm>
            <a:off x="10075" y="1092850"/>
            <a:ext cx="9069651" cy="367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Shape 1137"/>
          <p:cNvSpPr/>
          <p:nvPr/>
        </p:nvSpPr>
        <p:spPr>
          <a:xfrm>
            <a:off x="90800" y="46550"/>
            <a:ext cx="8764500" cy="1389000"/>
          </a:xfrm>
          <a:prstGeom prst="rect">
            <a:avLst/>
          </a:prstGeom>
          <a:noFill/>
          <a:ln>
            <a:noFill/>
          </a:ln>
        </p:spPr>
        <p:txBody>
          <a:bodyPr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25000"/>
              <a:buFont typeface="Helvetica Neue"/>
              <a:buNone/>
            </a:pPr>
            <a:r>
              <a:rPr lang="en" sz="2600" i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In Russia share of mobile queries on Google </a:t>
            </a:r>
            <a:r>
              <a:rPr lang="en" sz="2600" b="1" i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is close to 50%</a:t>
            </a:r>
            <a:r>
              <a:rPr lang="en" sz="2600" i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Helvetica Neue"/>
              <a:buNone/>
            </a:pPr>
            <a:endParaRPr i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Helvetica Neue"/>
              <a:buNone/>
            </a:pPr>
            <a:endParaRPr i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Helvetica Neue"/>
              <a:buNone/>
            </a:pPr>
            <a:r>
              <a:rPr lang="en" i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% of mobile queries depending on region</a:t>
            </a:r>
          </a:p>
        </p:txBody>
      </p:sp>
      <p:sp>
        <p:nvSpPr>
          <p:cNvPr id="1138" name="Shape 1138"/>
          <p:cNvSpPr/>
          <p:nvPr/>
        </p:nvSpPr>
        <p:spPr>
          <a:xfrm>
            <a:off x="198250" y="1435466"/>
            <a:ext cx="8863500" cy="2435699"/>
          </a:xfrm>
          <a:prstGeom prst="rect">
            <a:avLst/>
          </a:prstGeom>
          <a:solidFill>
            <a:srgbClr val="FFFFFF">
              <a:alpha val="3500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9" name="Shape 1139"/>
          <p:cNvPicPr preferRelativeResize="0"/>
          <p:nvPr/>
        </p:nvPicPr>
        <p:blipFill rotWithShape="1">
          <a:blip r:embed="rId3">
            <a:alphaModFix/>
          </a:blip>
          <a:srcRect l="87995" b="87842"/>
          <a:stretch/>
        </p:blipFill>
        <p:spPr>
          <a:xfrm>
            <a:off x="7897699" y="1632150"/>
            <a:ext cx="1010773" cy="3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8" name="Shape 1348"/>
          <p:cNvPicPr preferRelativeResize="0"/>
          <p:nvPr/>
        </p:nvPicPr>
        <p:blipFill rotWithShape="1">
          <a:blip r:embed="rId3">
            <a:alphaModFix/>
          </a:blip>
          <a:srcRect t="13149" r="408"/>
          <a:stretch/>
        </p:blipFill>
        <p:spPr>
          <a:xfrm>
            <a:off x="-37875" y="-32025"/>
            <a:ext cx="9181875" cy="522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Shape 1349"/>
          <p:cNvSpPr txBox="1"/>
          <p:nvPr/>
        </p:nvSpPr>
        <p:spPr>
          <a:xfrm>
            <a:off x="107825" y="1681425"/>
            <a:ext cx="8371200" cy="105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Спасибо!</a:t>
            </a:r>
          </a:p>
        </p:txBody>
      </p:sp>
      <p:pic>
        <p:nvPicPr>
          <p:cNvPr id="1350" name="Shape 1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5580" y="4331986"/>
            <a:ext cx="488419" cy="8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Shape 1351"/>
          <p:cNvPicPr preferRelativeResize="0"/>
          <p:nvPr/>
        </p:nvPicPr>
        <p:blipFill rotWithShape="1">
          <a:blip r:embed="rId5">
            <a:alphaModFix/>
          </a:blip>
          <a:srcRect r="75128"/>
          <a:stretch/>
        </p:blipFill>
        <p:spPr>
          <a:xfrm>
            <a:off x="6605243" y="4431001"/>
            <a:ext cx="555575" cy="6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Shape 13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9824" y="4514387"/>
            <a:ext cx="488425" cy="4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Shape 1353"/>
          <p:cNvPicPr preferRelativeResize="0"/>
          <p:nvPr/>
        </p:nvPicPr>
        <p:blipFill rotWithShape="1">
          <a:blip r:embed="rId7">
            <a:alphaModFix/>
          </a:blip>
          <a:srcRect b="22142"/>
          <a:stretch/>
        </p:blipFill>
        <p:spPr>
          <a:xfrm>
            <a:off x="8002000" y="4541524"/>
            <a:ext cx="781825" cy="52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Shape 13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">
            <a:off x="7190559" y="4531529"/>
            <a:ext cx="880525" cy="4594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5" name="Shape 1355"/>
          <p:cNvCxnSpPr/>
          <p:nvPr/>
        </p:nvCxnSpPr>
        <p:spPr>
          <a:xfrm>
            <a:off x="279282" y="2732025"/>
            <a:ext cx="1874400" cy="0"/>
          </a:xfrm>
          <a:prstGeom prst="straightConnector1">
            <a:avLst/>
          </a:prstGeom>
          <a:noFill/>
          <a:ln w="76200" cap="flat" cmpd="sng">
            <a:solidFill>
              <a:srgbClr val="06C676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hape 1361"/>
          <p:cNvSpPr txBox="1">
            <a:spLocks noGrp="1"/>
          </p:cNvSpPr>
          <p:nvPr>
            <p:ph type="sldNum" idx="12"/>
          </p:nvPr>
        </p:nvSpPr>
        <p:spPr>
          <a:xfrm>
            <a:off x="7200000" y="4824900"/>
            <a:ext cx="432000" cy="16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41</a:t>
            </a:fld>
            <a:endParaRPr lang="en"/>
          </a:p>
        </p:txBody>
      </p:sp>
      <p:sp>
        <p:nvSpPr>
          <p:cNvPr id="1362" name="Shape 1362"/>
          <p:cNvSpPr txBox="1">
            <a:spLocks noGrp="1"/>
          </p:cNvSpPr>
          <p:nvPr>
            <p:ph type="title"/>
          </p:nvPr>
        </p:nvSpPr>
        <p:spPr>
          <a:xfrm>
            <a:off x="430214" y="254257"/>
            <a:ext cx="8281800" cy="70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0"/>
              <a:t>Shoppers mostly spend time in mobile web during their research</a:t>
            </a:r>
          </a:p>
        </p:txBody>
      </p:sp>
      <p:grpSp>
        <p:nvGrpSpPr>
          <p:cNvPr id="1363" name="Shape 1363"/>
          <p:cNvGrpSpPr/>
          <p:nvPr/>
        </p:nvGrpSpPr>
        <p:grpSpPr>
          <a:xfrm>
            <a:off x="1019929" y="1138849"/>
            <a:ext cx="7354889" cy="3476233"/>
            <a:chOff x="453009" y="671353"/>
            <a:chExt cx="8286265" cy="3916882"/>
          </a:xfrm>
        </p:grpSpPr>
        <p:grpSp>
          <p:nvGrpSpPr>
            <p:cNvPr id="1364" name="Shape 1364"/>
            <p:cNvGrpSpPr/>
            <p:nvPr/>
          </p:nvGrpSpPr>
          <p:grpSpPr>
            <a:xfrm>
              <a:off x="4592375" y="1336367"/>
              <a:ext cx="4146900" cy="2166822"/>
              <a:chOff x="4592375" y="1442150"/>
              <a:chExt cx="4146900" cy="2056199"/>
            </a:xfrm>
          </p:grpSpPr>
          <p:sp>
            <p:nvSpPr>
              <p:cNvPr id="1365" name="Shape 1365"/>
              <p:cNvSpPr/>
              <p:nvPr/>
            </p:nvSpPr>
            <p:spPr>
              <a:xfrm>
                <a:off x="4592375" y="1446049"/>
                <a:ext cx="4146900" cy="2052300"/>
              </a:xfrm>
              <a:prstGeom prst="rect">
                <a:avLst/>
              </a:prstGeom>
              <a:noFill/>
              <a:ln w="9525" cap="flat" cmpd="sng">
                <a:solidFill>
                  <a:schemeClr val="lt2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366" name="Shape 136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734915" y="1442150"/>
                <a:ext cx="2896685" cy="2052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7" name="Shape 1367"/>
            <p:cNvGrpSpPr/>
            <p:nvPr/>
          </p:nvGrpSpPr>
          <p:grpSpPr>
            <a:xfrm>
              <a:off x="2228225" y="1442150"/>
              <a:ext cx="527400" cy="3043500"/>
              <a:chOff x="2228225" y="1442150"/>
              <a:chExt cx="527400" cy="3043500"/>
            </a:xfrm>
          </p:grpSpPr>
          <p:sp>
            <p:nvSpPr>
              <p:cNvPr id="1368" name="Shape 1368"/>
              <p:cNvSpPr/>
              <p:nvPr/>
            </p:nvSpPr>
            <p:spPr>
              <a:xfrm>
                <a:off x="2228225" y="3515450"/>
                <a:ext cx="527400" cy="970200"/>
              </a:xfrm>
              <a:prstGeom prst="rect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latin typeface="Open Sans"/>
                    <a:ea typeface="Open Sans"/>
                    <a:cs typeface="Open Sans"/>
                    <a:sym typeface="Open Sans"/>
                  </a:rPr>
                  <a:t>35%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600" i="1">
                    <a:latin typeface="Open Sans"/>
                    <a:ea typeface="Open Sans"/>
                    <a:cs typeface="Open Sans"/>
                    <a:sym typeface="Open Sans"/>
                  </a:rPr>
                  <a:t>gaming &amp; ent.</a:t>
                </a:r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2228225" y="1442150"/>
                <a:ext cx="527400" cy="321000"/>
              </a:xfrm>
              <a:prstGeom prst="rect">
                <a:avLst/>
              </a:prstGeom>
              <a:solidFill>
                <a:srgbClr val="6D9EEB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10%</a:t>
                </a:r>
              </a:p>
            </p:txBody>
          </p:sp>
          <p:sp>
            <p:nvSpPr>
              <p:cNvPr id="1370" name="Shape 1370"/>
              <p:cNvSpPr/>
              <p:nvPr/>
            </p:nvSpPr>
            <p:spPr>
              <a:xfrm>
                <a:off x="2228225" y="2545250"/>
                <a:ext cx="527400" cy="970200"/>
              </a:xfrm>
              <a:prstGeom prst="rect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latin typeface="Open Sans"/>
                    <a:ea typeface="Open Sans"/>
                    <a:cs typeface="Open Sans"/>
                    <a:sym typeface="Open Sans"/>
                  </a:rPr>
                  <a:t>34%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600" i="1">
                    <a:latin typeface="Open Sans"/>
                    <a:ea typeface="Open Sans"/>
                    <a:cs typeface="Open Sans"/>
                    <a:sym typeface="Open Sans"/>
                  </a:rPr>
                  <a:t>other</a:t>
                </a:r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2228225" y="1763150"/>
                <a:ext cx="527400" cy="7821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latin typeface="Open Sans"/>
                    <a:ea typeface="Open Sans"/>
                    <a:cs typeface="Open Sans"/>
                    <a:sym typeface="Open Sans"/>
                  </a:rPr>
                  <a:t>31%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600" i="1">
                    <a:latin typeface="Open Sans"/>
                    <a:ea typeface="Open Sans"/>
                    <a:cs typeface="Open Sans"/>
                    <a:sym typeface="Open Sans"/>
                  </a:rPr>
                  <a:t>social</a:t>
                </a:r>
              </a:p>
            </p:txBody>
          </p:sp>
        </p:grpSp>
        <p:grpSp>
          <p:nvGrpSpPr>
            <p:cNvPr id="1372" name="Shape 1372"/>
            <p:cNvGrpSpPr/>
            <p:nvPr/>
          </p:nvGrpSpPr>
          <p:grpSpPr>
            <a:xfrm>
              <a:off x="4953225" y="1442150"/>
              <a:ext cx="527400" cy="2808120"/>
              <a:chOff x="4953225" y="1442150"/>
              <a:chExt cx="527400" cy="2808120"/>
            </a:xfrm>
          </p:grpSpPr>
          <p:sp>
            <p:nvSpPr>
              <p:cNvPr id="1373" name="Shape 1373"/>
              <p:cNvSpPr/>
              <p:nvPr/>
            </p:nvSpPr>
            <p:spPr>
              <a:xfrm>
                <a:off x="4953225" y="1442150"/>
                <a:ext cx="527400" cy="2052300"/>
              </a:xfrm>
              <a:prstGeom prst="rect">
                <a:avLst/>
              </a:prstGeom>
              <a:solidFill>
                <a:srgbClr val="6D9EEB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66%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Sites Only</a:t>
                </a:r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4953225" y="3494570"/>
                <a:ext cx="527400" cy="755700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latin typeface="Open Sans"/>
                    <a:ea typeface="Open Sans"/>
                    <a:cs typeface="Open Sans"/>
                    <a:sym typeface="Open Sans"/>
                  </a:rPr>
                  <a:t>28%</a:t>
                </a:r>
              </a:p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900">
                    <a:latin typeface="Open Sans"/>
                    <a:ea typeface="Open Sans"/>
                    <a:cs typeface="Open Sans"/>
                    <a:sym typeface="Open Sans"/>
                  </a:rPr>
                  <a:t>Sites &amp; Apps</a:t>
                </a:r>
              </a:p>
            </p:txBody>
          </p:sp>
        </p:grpSp>
        <p:grpSp>
          <p:nvGrpSpPr>
            <p:cNvPr id="1375" name="Shape 1375"/>
            <p:cNvGrpSpPr/>
            <p:nvPr/>
          </p:nvGrpSpPr>
          <p:grpSpPr>
            <a:xfrm>
              <a:off x="453009" y="671353"/>
              <a:ext cx="2613418" cy="3814296"/>
              <a:chOff x="453009" y="671353"/>
              <a:chExt cx="2613418" cy="3814296"/>
            </a:xfrm>
          </p:grpSpPr>
          <p:sp>
            <p:nvSpPr>
              <p:cNvPr id="1376" name="Shape 1376"/>
              <p:cNvSpPr/>
              <p:nvPr/>
            </p:nvSpPr>
            <p:spPr>
              <a:xfrm>
                <a:off x="1388150" y="1763150"/>
                <a:ext cx="527400" cy="2722500"/>
              </a:xfrm>
              <a:prstGeom prst="rect">
                <a:avLst/>
              </a:prstGeom>
              <a:solidFill>
                <a:srgbClr val="EEEEEE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latin typeface="Open Sans"/>
                    <a:ea typeface="Open Sans"/>
                    <a:cs typeface="Open Sans"/>
                    <a:sym typeface="Open Sans"/>
                  </a:rPr>
                  <a:t>90%</a:t>
                </a:r>
              </a:p>
            </p:txBody>
          </p:sp>
          <p:sp>
            <p:nvSpPr>
              <p:cNvPr id="1377" name="Shape 1377"/>
              <p:cNvSpPr/>
              <p:nvPr/>
            </p:nvSpPr>
            <p:spPr>
              <a:xfrm>
                <a:off x="1388150" y="1442150"/>
                <a:ext cx="527400" cy="321000"/>
              </a:xfrm>
              <a:prstGeom prst="rect">
                <a:avLst/>
              </a:prstGeom>
              <a:solidFill>
                <a:srgbClr val="6D9EEB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solidFill>
                      <a:srgbClr val="FFFFFF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10%</a:t>
                </a:r>
              </a:p>
            </p:txBody>
          </p:sp>
          <p:sp>
            <p:nvSpPr>
              <p:cNvPr id="1378" name="Shape 1378"/>
              <p:cNvSpPr txBox="1"/>
              <p:nvPr/>
            </p:nvSpPr>
            <p:spPr>
              <a:xfrm>
                <a:off x="453009" y="2645225"/>
                <a:ext cx="913800" cy="97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r" rtl="0">
                  <a:spcBef>
                    <a:spcPts val="0"/>
                  </a:spcBef>
                  <a:buNone/>
                </a:pPr>
                <a:r>
                  <a:rPr lang="en" sz="1100" b="1">
                    <a:solidFill>
                      <a:srgbClr val="666666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Time spent </a:t>
                </a:r>
                <a:br>
                  <a:rPr lang="en" sz="1100" b="1">
                    <a:solidFill>
                      <a:srgbClr val="666666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</a:br>
                <a:r>
                  <a:rPr lang="en" sz="1100" b="1">
                    <a:solidFill>
                      <a:srgbClr val="666666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on apps</a:t>
                </a:r>
              </a:p>
            </p:txBody>
          </p:sp>
          <p:sp>
            <p:nvSpPr>
              <p:cNvPr id="1379" name="Shape 1379"/>
              <p:cNvSpPr txBox="1"/>
              <p:nvPr/>
            </p:nvSpPr>
            <p:spPr>
              <a:xfrm>
                <a:off x="453009" y="1117540"/>
                <a:ext cx="913800" cy="97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r" rtl="0">
                  <a:spcBef>
                    <a:spcPts val="0"/>
                  </a:spcBef>
                  <a:buNone/>
                </a:pPr>
                <a:r>
                  <a:rPr lang="en" sz="1100" b="1">
                    <a:solidFill>
                      <a:srgbClr val="4A86E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Time spent </a:t>
                </a:r>
                <a:br>
                  <a:rPr lang="en" sz="1100" b="1">
                    <a:solidFill>
                      <a:srgbClr val="4A86E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</a:br>
                <a:r>
                  <a:rPr lang="en" sz="1100" b="1">
                    <a:solidFill>
                      <a:srgbClr val="4A86E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on sites</a:t>
                </a:r>
              </a:p>
            </p:txBody>
          </p:sp>
          <p:sp>
            <p:nvSpPr>
              <p:cNvPr id="1380" name="Shape 1380"/>
              <p:cNvSpPr txBox="1"/>
              <p:nvPr/>
            </p:nvSpPr>
            <p:spPr>
              <a:xfrm>
                <a:off x="1139827" y="671353"/>
                <a:ext cx="1926600" cy="88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100" b="1">
                    <a:solidFill>
                      <a:srgbClr val="66666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Total time spent on mobile devices</a:t>
                </a:r>
              </a:p>
            </p:txBody>
          </p:sp>
        </p:grpSp>
        <p:grpSp>
          <p:nvGrpSpPr>
            <p:cNvPr id="1381" name="Shape 1381"/>
            <p:cNvGrpSpPr/>
            <p:nvPr/>
          </p:nvGrpSpPr>
          <p:grpSpPr>
            <a:xfrm>
              <a:off x="2746204" y="671381"/>
              <a:ext cx="3682181" cy="3916854"/>
              <a:chOff x="2746204" y="671381"/>
              <a:chExt cx="3682181" cy="3916854"/>
            </a:xfrm>
          </p:grpSpPr>
          <p:sp>
            <p:nvSpPr>
              <p:cNvPr id="1382" name="Shape 1382"/>
              <p:cNvSpPr txBox="1"/>
              <p:nvPr/>
            </p:nvSpPr>
            <p:spPr>
              <a:xfrm>
                <a:off x="4327186" y="671381"/>
                <a:ext cx="2101200" cy="88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100" b="1">
                    <a:solidFill>
                      <a:srgbClr val="66666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Primary channel for commercial tasks</a:t>
                </a:r>
              </a:p>
            </p:txBody>
          </p:sp>
          <p:sp>
            <p:nvSpPr>
              <p:cNvPr id="1383" name="Shape 1383"/>
              <p:cNvSpPr/>
              <p:nvPr/>
            </p:nvSpPr>
            <p:spPr>
              <a:xfrm>
                <a:off x="2746204" y="1753729"/>
                <a:ext cx="2394000" cy="2722500"/>
              </a:xfrm>
              <a:prstGeom prst="rtTriangle">
                <a:avLst/>
              </a:prstGeom>
              <a:solidFill>
                <a:srgbClr val="F3F3F3"/>
              </a:solidFill>
              <a:ln w="9525" cap="flat" cmpd="sng">
                <a:solidFill>
                  <a:srgbClr val="B7B7B7"/>
                </a:solidFill>
                <a:prstDash val="lgDash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384" name="Shape 1384"/>
              <p:cNvSpPr/>
              <p:nvPr/>
            </p:nvSpPr>
            <p:spPr>
              <a:xfrm>
                <a:off x="4953225" y="4250250"/>
                <a:ext cx="527400" cy="235500"/>
              </a:xfrm>
              <a:prstGeom prst="rect">
                <a:avLst/>
              </a:prstGeom>
              <a:solidFill>
                <a:srgbClr val="B7B7B7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000" b="1">
                    <a:latin typeface="Open Sans"/>
                    <a:ea typeface="Open Sans"/>
                    <a:cs typeface="Open Sans"/>
                    <a:sym typeface="Open Sans"/>
                  </a:rPr>
                  <a:t>6%</a:t>
                </a:r>
              </a:p>
            </p:txBody>
          </p:sp>
          <p:sp>
            <p:nvSpPr>
              <p:cNvPr id="1385" name="Shape 1385"/>
              <p:cNvSpPr txBox="1"/>
              <p:nvPr/>
            </p:nvSpPr>
            <p:spPr>
              <a:xfrm>
                <a:off x="5431625" y="4134636"/>
                <a:ext cx="527400" cy="45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 sz="900">
                    <a:latin typeface="Open Sans"/>
                    <a:ea typeface="Open Sans"/>
                    <a:cs typeface="Open Sans"/>
                    <a:sym typeface="Open Sans"/>
                  </a:rPr>
                  <a:t>Apps Only</a:t>
                </a:r>
              </a:p>
            </p:txBody>
          </p:sp>
        </p:grpSp>
      </p:grpSp>
      <p:sp>
        <p:nvSpPr>
          <p:cNvPr id="1386" name="Shape 1386"/>
          <p:cNvSpPr txBox="1">
            <a:spLocks noGrp="1"/>
          </p:cNvSpPr>
          <p:nvPr>
            <p:ph type="ftr" idx="11"/>
          </p:nvPr>
        </p:nvSpPr>
        <p:spPr>
          <a:xfrm>
            <a:off x="1547663" y="4752000"/>
            <a:ext cx="2160300" cy="24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9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Auto CB 2015  Local Report</a:t>
            </a:r>
          </a:p>
        </p:txBody>
      </p:sp>
      <p:cxnSp>
        <p:nvCxnSpPr>
          <p:cNvPr id="1387" name="Shape 1387"/>
          <p:cNvCxnSpPr/>
          <p:nvPr/>
        </p:nvCxnSpPr>
        <p:spPr>
          <a:xfrm>
            <a:off x="2320275" y="2098988"/>
            <a:ext cx="275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8" name="Shape 1388"/>
          <p:cNvCxnSpPr/>
          <p:nvPr/>
        </p:nvCxnSpPr>
        <p:spPr>
          <a:xfrm>
            <a:off x="2320275" y="1824038"/>
            <a:ext cx="275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389" name="Shape 1389"/>
          <p:cNvCxnSpPr/>
          <p:nvPr/>
        </p:nvCxnSpPr>
        <p:spPr>
          <a:xfrm>
            <a:off x="2320275" y="4519863"/>
            <a:ext cx="2751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Shape 1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"/>
            <a:ext cx="9143996" cy="514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Shape 1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"/>
            <a:ext cx="9143996" cy="514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Shape 1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Shape 1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26391" y="21"/>
            <a:ext cx="1179678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Shape 1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obal Master">
  <a:themeElements>
    <a:clrScheme name="Simple Light">
      <a:dk1>
        <a:srgbClr val="212121"/>
      </a:dk1>
      <a:lt1>
        <a:srgbClr val="FFFFFF"/>
      </a:lt1>
      <a:dk2>
        <a:srgbClr val="757575"/>
      </a:dk2>
      <a:lt2>
        <a:srgbClr val="EEEEEE"/>
      </a:lt2>
      <a:accent1>
        <a:srgbClr val="595959"/>
      </a:accent1>
      <a:accent2>
        <a:srgbClr val="000000"/>
      </a:accent2>
      <a:accent3>
        <a:srgbClr val="78909C"/>
      </a:accent3>
      <a:accent4>
        <a:srgbClr val="FF49E8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Google Play">
      <a:dk1>
        <a:srgbClr val="000000"/>
      </a:dk1>
      <a:lt1>
        <a:srgbClr val="FFFFFF"/>
      </a:lt1>
      <a:dk2>
        <a:srgbClr val="323232"/>
      </a:dk2>
      <a:lt2>
        <a:srgbClr val="FF177B"/>
      </a:lt2>
      <a:accent1>
        <a:srgbClr val="00A3B5"/>
      </a:accent1>
      <a:accent2>
        <a:srgbClr val="064AA2"/>
      </a:accent2>
      <a:accent3>
        <a:srgbClr val="7F7F7F"/>
      </a:accent3>
      <a:accent4>
        <a:srgbClr val="A6A6A6"/>
      </a:accent4>
      <a:accent5>
        <a:srgbClr val="BFBFBF"/>
      </a:accent5>
      <a:accent6>
        <a:srgbClr val="F2F2F2"/>
      </a:accent6>
      <a:hlink>
        <a:srgbClr val="7F7F7F"/>
      </a:hlink>
      <a:folHlink>
        <a:srgbClr val="00A3B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oogle">
  <a:themeElements>
    <a:clrScheme name="Google">
      <a:dk1>
        <a:srgbClr val="4285F4"/>
      </a:dk1>
      <a:lt1>
        <a:srgbClr val="FFFFFF"/>
      </a:lt1>
      <a:dk2>
        <a:srgbClr val="666666"/>
      </a:dk2>
      <a:lt2>
        <a:srgbClr val="BDBDBD"/>
      </a:lt2>
      <a:accent1>
        <a:srgbClr val="0277BD"/>
      </a:accent1>
      <a:accent2>
        <a:srgbClr val="34A853"/>
      </a:accent2>
      <a:accent3>
        <a:srgbClr val="EA4335"/>
      </a:accent3>
      <a:accent4>
        <a:srgbClr val="FF9800"/>
      </a:accent4>
      <a:accent5>
        <a:srgbClr val="4FC3F7"/>
      </a:accent5>
      <a:accent6>
        <a:srgbClr val="FBBC05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oogle_MI template_data reporting_redesign_16-9">
  <a:themeElements>
    <a:clrScheme name="Google_neu">
      <a:dk1>
        <a:srgbClr val="000000"/>
      </a:dk1>
      <a:lt1>
        <a:srgbClr val="FFFFFF"/>
      </a:lt1>
      <a:dk2>
        <a:srgbClr val="243C66"/>
      </a:dk2>
      <a:lt2>
        <a:srgbClr val="3369E8"/>
      </a:lt2>
      <a:accent1>
        <a:srgbClr val="3369E8"/>
      </a:accent1>
      <a:accent2>
        <a:srgbClr val="991F1F"/>
      </a:accent2>
      <a:accent3>
        <a:srgbClr val="3369E8"/>
      </a:accent3>
      <a:accent4>
        <a:srgbClr val="004E2B"/>
      </a:accent4>
      <a:accent5>
        <a:srgbClr val="3369E8"/>
      </a:accent5>
      <a:accent6>
        <a:srgbClr val="EEB211"/>
      </a:accent6>
      <a:hlink>
        <a:srgbClr val="D82532"/>
      </a:hlink>
      <a:folHlink>
        <a:srgbClr val="6C121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On-screen Show (16:9)</PresentationFormat>
  <Paragraphs>49</Paragraphs>
  <Slides>41</Slides>
  <Notes>41</Notes>
  <HiddenSlides>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Roboto</vt:lpstr>
      <vt:lpstr>Calibri</vt:lpstr>
      <vt:lpstr>Helvetica Neue</vt:lpstr>
      <vt:lpstr>Questrial</vt:lpstr>
      <vt:lpstr>Roboto Condensed</vt:lpstr>
      <vt:lpstr>Arial</vt:lpstr>
      <vt:lpstr>Open Sans</vt:lpstr>
      <vt:lpstr>simple-light-2</vt:lpstr>
      <vt:lpstr>Global Master</vt:lpstr>
      <vt:lpstr>Custom Theme</vt:lpstr>
      <vt:lpstr>simple-light</vt:lpstr>
      <vt:lpstr>google</vt:lpstr>
      <vt:lpstr>Google_MI template_data reporting_redesign_16-9</vt:lpstr>
      <vt:lpstr>И такое бывает… Любопытные практики мобильного маркетинга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Cardboard </vt:lpstr>
      <vt:lpstr>Transport users into virtual dreams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Shoppers mostly spend time in mobile web during their research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 такое бывает… Любопытные практики мобильного маркетинга</dc:title>
  <cp:lastModifiedBy>english</cp:lastModifiedBy>
  <cp:revision>1</cp:revision>
  <dcterms:modified xsi:type="dcterms:W3CDTF">2016-05-30T12:49:37Z</dcterms:modified>
</cp:coreProperties>
</file>